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3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4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98" r:id="rId2"/>
    <p:sldMasterId id="2147483810" r:id="rId3"/>
    <p:sldMasterId id="2147483826" r:id="rId4"/>
    <p:sldMasterId id="2147483838" r:id="rId5"/>
  </p:sldMasterIdLst>
  <p:notesMasterIdLst>
    <p:notesMasterId r:id="rId52"/>
  </p:notesMasterIdLst>
  <p:sldIdLst>
    <p:sldId id="329" r:id="rId6"/>
    <p:sldId id="257" r:id="rId7"/>
    <p:sldId id="258" r:id="rId8"/>
    <p:sldId id="259" r:id="rId9"/>
    <p:sldId id="260" r:id="rId10"/>
    <p:sldId id="266" r:id="rId11"/>
    <p:sldId id="269" r:id="rId12"/>
    <p:sldId id="270" r:id="rId13"/>
    <p:sldId id="327" r:id="rId14"/>
    <p:sldId id="271" r:id="rId15"/>
    <p:sldId id="272" r:id="rId16"/>
    <p:sldId id="273" r:id="rId17"/>
    <p:sldId id="274" r:id="rId18"/>
    <p:sldId id="275" r:id="rId19"/>
    <p:sldId id="276" r:id="rId20"/>
    <p:sldId id="322" r:id="rId21"/>
    <p:sldId id="323" r:id="rId22"/>
    <p:sldId id="324" r:id="rId23"/>
    <p:sldId id="277" r:id="rId24"/>
    <p:sldId id="321" r:id="rId25"/>
    <p:sldId id="279" r:id="rId26"/>
    <p:sldId id="310" r:id="rId27"/>
    <p:sldId id="311" r:id="rId28"/>
    <p:sldId id="281" r:id="rId29"/>
    <p:sldId id="282" r:id="rId30"/>
    <p:sldId id="283" r:id="rId31"/>
    <p:sldId id="284" r:id="rId32"/>
    <p:sldId id="312" r:id="rId33"/>
    <p:sldId id="313" r:id="rId34"/>
    <p:sldId id="314" r:id="rId35"/>
    <p:sldId id="315" r:id="rId36"/>
    <p:sldId id="285" r:id="rId37"/>
    <p:sldId id="286" r:id="rId38"/>
    <p:sldId id="287" r:id="rId39"/>
    <p:sldId id="288" r:id="rId40"/>
    <p:sldId id="289" r:id="rId41"/>
    <p:sldId id="290" r:id="rId42"/>
    <p:sldId id="293" r:id="rId43"/>
    <p:sldId id="307" r:id="rId44"/>
    <p:sldId id="308" r:id="rId45"/>
    <p:sldId id="320" r:id="rId46"/>
    <p:sldId id="306" r:id="rId47"/>
    <p:sldId id="296" r:id="rId48"/>
    <p:sldId id="297" r:id="rId49"/>
    <p:sldId id="300" r:id="rId50"/>
    <p:sldId id="318" r:id="rId51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999787-334E-4589-8DA2-3C464D0A23E5}" v="8" dt="2021-01-09T22:56:47.13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microsoft.com/office/2015/10/relationships/revisionInfo" Target="revisionInfo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Shape 6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7" name="Shape 6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>
            <a:extLst>
              <a:ext uri="{FF2B5EF4-FFF2-40B4-BE49-F238E27FC236}">
                <a16:creationId xmlns:a16="http://schemas.microsoft.com/office/drawing/2014/main" id="{6345CBE9-6CF7-4DA0-BEF5-A71C3B90FF7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/>
            </a:pPr>
            <a:fld id="{2EF4479C-C508-4097-B3E9-553BB1633FC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</a:tabLst>
                <a:defRPr/>
              </a:pPr>
              <a:t>1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3315" name="Rectangle 1">
            <a:extLst>
              <a:ext uri="{FF2B5EF4-FFF2-40B4-BE49-F238E27FC236}">
                <a16:creationId xmlns:a16="http://schemas.microsoft.com/office/drawing/2014/main" id="{9CB8B414-3A22-4BDD-8110-08D2027FF98D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B47AE3A5-BB63-43CE-875E-19F7CAC689B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057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Shape 97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8" name="Shape 97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>
            <a:extLst>
              <a:ext uri="{FF2B5EF4-FFF2-40B4-BE49-F238E27FC236}">
                <a16:creationId xmlns:a16="http://schemas.microsoft.com/office/drawing/2014/main" id="{C16FC1DE-8C9C-408D-A655-6E03662846D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/>
            </a:pPr>
            <a:fld id="{A0BA2EB8-6091-4C8F-AB0F-1925813F524C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</a:tabLst>
                <a:defRPr/>
              </a:pPr>
              <a:t>38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9091" name="Rectangle 1">
            <a:extLst>
              <a:ext uri="{FF2B5EF4-FFF2-40B4-BE49-F238E27FC236}">
                <a16:creationId xmlns:a16="http://schemas.microsoft.com/office/drawing/2014/main" id="{1D791069-51BD-49CD-BA3E-5C6D75483A3A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Rectangle 2">
            <a:extLst>
              <a:ext uri="{FF2B5EF4-FFF2-40B4-BE49-F238E27FC236}">
                <a16:creationId xmlns:a16="http://schemas.microsoft.com/office/drawing/2014/main" id="{3CD27D2D-A44E-47BA-BEA6-050149D2C1E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015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6">
            <a:extLst>
              <a:ext uri="{FF2B5EF4-FFF2-40B4-BE49-F238E27FC236}">
                <a16:creationId xmlns:a16="http://schemas.microsoft.com/office/drawing/2014/main" id="{4F9EA246-34C2-494A-A7D5-23C17EF7BD3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/>
            </a:pPr>
            <a:fld id="{D3F732D2-E130-4195-A413-EC730EA2FA06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</a:tabLst>
                <a:defRPr/>
              </a:pPr>
              <a:t>45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03427" name="Rectangle 1">
            <a:extLst>
              <a:ext uri="{FF2B5EF4-FFF2-40B4-BE49-F238E27FC236}">
                <a16:creationId xmlns:a16="http://schemas.microsoft.com/office/drawing/2014/main" id="{92093A98-1A81-4F82-8225-89BD30A4EDAC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8" name="Rectangle 2">
            <a:extLst>
              <a:ext uri="{FF2B5EF4-FFF2-40B4-BE49-F238E27FC236}">
                <a16:creationId xmlns:a16="http://schemas.microsoft.com/office/drawing/2014/main" id="{48670B04-09A8-43B1-8E52-FB5782D2EBC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F207CFD-4108-474C-B4C4-FE1E84ABA98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A6D6B-B4DB-46E9-8D03-9F0E399E0E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59304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7632570-FE66-41D2-B7C8-5FEC224B31A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4A6AE-C7AC-4517-8EF8-57068FD943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23549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FFB7E16-9153-4072-9771-19F00CD8427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459C6-77B6-4C9E-A357-0385E65B08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59511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5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3975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5FB61B1-3828-4DBD-8402-AD8F9BB0B92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7EA28-889B-48B9-B098-1D320ED47D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281256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A6BCF1A-65A0-4D4A-88DC-4F33D4EB3CE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6F40E-7605-4430-89C1-45AD045E10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0689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355A3CE-D001-4E84-91D2-80FE34C519B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0FE2F-1F60-4232-977C-656B0F5C13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919563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726EAE-E480-42C0-A96E-9E69F8FD5F8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EA6CC-563B-461E-842F-48DAA65E1D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61798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EBF1C9C-967E-4328-B486-74E02BB7D71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8D86B-E9C1-41DB-B666-B6B70693B8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78374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9690D28-1BDF-4C84-8A1A-CAD6E061BA1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E0AED-82D7-40AE-8363-F6C7474F5C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12995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0CCC6CB-B7E6-46BA-9E77-516C6EF2D0B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1ADAB-2156-4EF1-9401-FF76E477B5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64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3070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3070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26F1380-DCCF-42C2-9924-045D692B0F1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9FA95-8076-48F1-A66C-3AD19C48A9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796329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3A6D88E-9E5C-40B1-916B-631893A5870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022B9-D363-4E60-A3B6-C6FDE220AC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2568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FD7498B-5C07-4025-803E-5AAE7BAAAB9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2831-CBCF-4EA1-9358-33C5C0CE50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5243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EB70D1A-8ADD-4707-9C68-D6833DC0A59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CFBBF-C8FB-4FD9-AE2F-A92EBC3C8E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576132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5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3975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BFA867B-BFEB-4903-A2B7-06B0FB3871C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C14F3-5294-4E90-9875-EA313BDB9B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825346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B969EFC-92AB-4C5C-8921-1707D1AAA53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D8821-17F9-4FC3-AE7E-613016F55D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255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71A017E-3DA5-4729-BC46-E0272D3D7F8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AD73E-F861-48C3-9F0D-C4E76119A6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02382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AFCBC8-4536-435E-9124-55FF2BA25EA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1FC64-90B7-44AD-9303-4C2744432D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664308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38F6B8F-AAAA-4BF0-96B1-B70B70FC443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EABF0-285C-4C23-A8EE-A4BE628B95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37171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8832973-9013-4543-BD3B-57BAE00BCE8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45B8F-E97F-4399-A15B-5EBA5C137D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9427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218598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6F6C4DE-3C78-4CFB-A2D8-2C3DEE0A172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9A26D-1D7C-416D-8C9D-BFA0D24594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560856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3070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3070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CAB7B0A-7350-437E-8950-06607876577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D78A7-5053-467F-9311-80BB1FDA4A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739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14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/>
            </a:lvl1pPr>
            <a:lvl2pPr marL="0" indent="457200">
              <a:spcBef>
                <a:spcPts val="400"/>
              </a:spcBef>
              <a:buSzTx/>
              <a:buNone/>
              <a:defRPr sz="2000"/>
            </a:lvl2pPr>
            <a:lvl3pPr marL="0" indent="914400">
              <a:spcBef>
                <a:spcPts val="400"/>
              </a:spcBef>
              <a:buSzTx/>
              <a:buNone/>
              <a:defRPr sz="2000"/>
            </a:lvl3pPr>
            <a:lvl4pPr marL="0" indent="1371600">
              <a:spcBef>
                <a:spcPts val="400"/>
              </a:spcBef>
              <a:buSzTx/>
              <a:buNone/>
              <a:defRPr sz="2000"/>
            </a:lvl4pPr>
            <a:lvl5pPr marL="0" indent="1828800">
              <a:spcBef>
                <a:spcPts val="400"/>
              </a:spcBef>
              <a:buSz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6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None/>
              <a:defRPr sz="2400" b="1"/>
            </a:pPr>
            <a:endParaRPr/>
          </a:p>
        </p:txBody>
      </p:sp>
      <p:sp>
        <p:nvSpPr>
          <p:cNvPr id="1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90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1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  <a:endParaRPr/>
          </a:p>
        </p:txBody>
      </p:sp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200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0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218598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2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/>
            </a:lvl1pPr>
            <a:lvl2pPr marL="0" indent="457200">
              <a:spcBef>
                <a:spcPts val="400"/>
              </a:spcBef>
              <a:buSzTx/>
              <a:buNone/>
              <a:defRPr sz="2000"/>
            </a:lvl2pPr>
            <a:lvl3pPr marL="0" indent="914400">
              <a:spcBef>
                <a:spcPts val="400"/>
              </a:spcBef>
              <a:buSzTx/>
              <a:buNone/>
              <a:defRPr sz="2000"/>
            </a:lvl3pPr>
            <a:lvl4pPr marL="0" indent="1371600">
              <a:spcBef>
                <a:spcPts val="400"/>
              </a:spcBef>
              <a:buSzTx/>
              <a:buNone/>
              <a:defRPr sz="2000"/>
            </a:lvl4pPr>
            <a:lvl5pPr marL="0" indent="1828800">
              <a:spcBef>
                <a:spcPts val="400"/>
              </a:spcBef>
              <a:buSz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/>
            </a:lvl1pPr>
            <a:lvl2pPr marL="0" indent="457200">
              <a:spcBef>
                <a:spcPts val="400"/>
              </a:spcBef>
              <a:buSzTx/>
              <a:buNone/>
              <a:defRPr sz="2000"/>
            </a:lvl2pPr>
            <a:lvl3pPr marL="0" indent="914400">
              <a:spcBef>
                <a:spcPts val="400"/>
              </a:spcBef>
              <a:buSzTx/>
              <a:buNone/>
              <a:defRPr sz="2000"/>
            </a:lvl3pPr>
            <a:lvl4pPr marL="0" indent="1371600">
              <a:spcBef>
                <a:spcPts val="400"/>
              </a:spcBef>
              <a:buSzTx/>
              <a:buNone/>
              <a:defRPr sz="2000"/>
            </a:lvl4pPr>
            <a:lvl5pPr marL="0" indent="1828800">
              <a:spcBef>
                <a:spcPts val="400"/>
              </a:spcBef>
              <a:buSz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8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3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None/>
              <a:defRPr sz="2400" b="1"/>
            </a:pPr>
            <a:endParaRPr/>
          </a:p>
        </p:txBody>
      </p:sp>
      <p:sp>
        <p:nvSpPr>
          <p:cNvPr id="2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307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8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  <a:endParaRPr/>
          </a:p>
        </p:txBody>
      </p:sp>
      <p:sp>
        <p:nvSpPr>
          <p:cNvPr id="3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317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2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3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4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218598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5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6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8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/>
            </a:lvl1pPr>
            <a:lvl2pPr marL="0" indent="457200">
              <a:spcBef>
                <a:spcPts val="400"/>
              </a:spcBef>
              <a:buSzTx/>
              <a:buNone/>
              <a:defRPr sz="2000"/>
            </a:lvl2pPr>
            <a:lvl3pPr marL="0" indent="914400">
              <a:spcBef>
                <a:spcPts val="400"/>
              </a:spcBef>
              <a:buSzTx/>
              <a:buNone/>
              <a:defRPr sz="2000"/>
            </a:lvl3pPr>
            <a:lvl4pPr marL="0" indent="1371600">
              <a:spcBef>
                <a:spcPts val="400"/>
              </a:spcBef>
              <a:buSzTx/>
              <a:buNone/>
              <a:defRPr sz="2000"/>
            </a:lvl4pPr>
            <a:lvl5pPr marL="0" indent="1828800">
              <a:spcBef>
                <a:spcPts val="400"/>
              </a:spcBef>
              <a:buSz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0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None/>
              <a:defRPr sz="2400" b="1"/>
            </a:pPr>
            <a:endParaRPr/>
          </a:p>
        </p:txBody>
      </p:sp>
      <p:sp>
        <p:nvSpPr>
          <p:cNvPr id="4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424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5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  <a:endParaRPr/>
          </a:p>
        </p:txBody>
      </p:sp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434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4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5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6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218598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7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49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/>
            </a:lvl1pPr>
            <a:lvl2pPr marL="0" indent="457200">
              <a:spcBef>
                <a:spcPts val="400"/>
              </a:spcBef>
              <a:buSzTx/>
              <a:buNone/>
              <a:defRPr sz="2000"/>
            </a:lvl2pPr>
            <a:lvl3pPr marL="0" indent="914400">
              <a:spcBef>
                <a:spcPts val="400"/>
              </a:spcBef>
              <a:buSzTx/>
              <a:buNone/>
              <a:defRPr sz="2000"/>
            </a:lvl3pPr>
            <a:lvl4pPr marL="0" indent="1371600">
              <a:spcBef>
                <a:spcPts val="400"/>
              </a:spcBef>
              <a:buSzTx/>
              <a:buNone/>
              <a:defRPr sz="2000"/>
            </a:lvl4pPr>
            <a:lvl5pPr marL="0" indent="1828800">
              <a:spcBef>
                <a:spcPts val="400"/>
              </a:spcBef>
              <a:buSz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None/>
              <a:defRPr sz="2400" b="1"/>
            </a:pPr>
            <a:endParaRPr/>
          </a:p>
        </p:txBody>
      </p:sp>
      <p:sp>
        <p:nvSpPr>
          <p:cNvPr id="5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541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  <a:endParaRPr/>
          </a:p>
        </p:txBody>
      </p:sp>
      <p:sp>
        <p:nvSpPr>
          <p:cNvPr id="5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551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5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218598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59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>
              <a:buSzTx/>
              <a:buNone/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60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1pPr>
            <a:lvl2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2pPr>
            <a:lvl3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3pPr>
            <a:lvl4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4pPr>
            <a:lvl5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61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62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1pPr>
            <a:lvl2pPr marL="790575" indent="-333375">
              <a:spcBef>
                <a:spcPts val="600"/>
              </a:spcBef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2pPr>
            <a:lvl3pPr marL="1234439" indent="-320039">
              <a:spcBef>
                <a:spcPts val="600"/>
              </a:spcBef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3pPr>
            <a:lvl4pPr marL="1727200" indent="-355600">
              <a:spcBef>
                <a:spcPts val="600"/>
              </a:spcBef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4pPr>
            <a:lvl5pPr marL="2184400" indent="-355600">
              <a:spcBef>
                <a:spcPts val="600"/>
              </a:spcBef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6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  <a:lvl2pPr marL="0" indent="457200">
              <a:spcBef>
                <a:spcPts val="500"/>
              </a:spcBef>
              <a:buSzTx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2pPr>
            <a:lvl3pPr marL="0" indent="914400">
              <a:spcBef>
                <a:spcPts val="500"/>
              </a:spcBef>
              <a:buSzTx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3pPr>
            <a:lvl4pPr marL="0" indent="1371600">
              <a:spcBef>
                <a:spcPts val="500"/>
              </a:spcBef>
              <a:buSzTx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4pPr>
            <a:lvl5pPr marL="0" indent="1828800">
              <a:spcBef>
                <a:spcPts val="500"/>
              </a:spcBef>
              <a:buSzTx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4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6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658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1pPr>
            <a:lvl2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2pPr>
            <a:lvl3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3pPr>
            <a:lvl4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4pPr>
            <a:lvl5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9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6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668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6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0" indent="457200">
              <a:spcBef>
                <a:spcPts val="300"/>
              </a:spcBef>
              <a:buSzTx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marL="0" indent="914400">
              <a:spcBef>
                <a:spcPts val="300"/>
              </a:spcBef>
              <a:buSzTx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marL="0" indent="1371600">
              <a:spcBef>
                <a:spcPts val="300"/>
              </a:spcBef>
              <a:buSzTx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0" indent="1828800">
              <a:spcBef>
                <a:spcPts val="300"/>
              </a:spcBef>
              <a:buSzTx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86D2D-B72C-4F22-9128-CFCA79233B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B52BE-AE6E-4D67-BEBE-B377755B6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99C7A-A196-4415-AF26-BE56E63A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8CF3E-C22B-4FB6-9133-144C8792C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679BF-5AAC-4954-81E2-4E9584E4B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471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ED4BA-7F14-4A90-A18B-05969FB4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076CC-0869-4C8E-9BF2-27D39FEF6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FC671-3130-436C-8C24-907D1039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2BC02-79E2-4B9E-A63A-6C50E10F1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1583D-6A05-4D01-A507-0D2841994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6119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BD18C-DE4A-463D-A3E8-8E384726F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726EB-47BD-43B6-98A8-972B299C8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5757C-4EED-493C-A90F-6F1BCBC40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855B5-FEEC-445F-B5C7-E65DE37C5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D7902-CC37-4020-AFFA-E9D29012A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59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8E4D2-E2D2-48C6-B082-E7CA78E88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2AE07-25FD-49A9-86FC-3B7F219DA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E47E8D-B12E-47CA-8C4B-61F437A89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154CFB-576B-4321-AE01-6B33A7D6E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1481F4-B9A9-4965-B09C-263710086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65900-8775-4619-B761-1681387E8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930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902E0-7820-4A31-A6E2-AE6FEF2A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FA7B0-A119-4A97-909F-186ABCDE2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B61A4-0EBB-4477-9F90-6E6DCE3EA7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0BF56C-BC75-4D17-8C38-B31C28B427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4F7D12-4FDD-4F8A-BABD-9C2C2076E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9BCD62-559B-4930-A32C-F7A3CB5C9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EC55A1-2B94-44F8-A185-437DD35E5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E6505C-9729-4217-9E06-F8476230B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268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368F4-507C-4AF0-AB6A-68127346D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6EE8F-5C97-4903-BD86-537E0B3F0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EFC13F-86FD-481F-809C-F7D17CEB4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E5443-D9CA-4203-9814-ECE6712A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49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7F6800-03D0-4A24-BAB6-0724769F7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C2F369-C6AC-4B51-AE5B-0F1F4A55C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DE3C7-A933-4F62-A32A-72411268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903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9CAFE-F94C-4AA9-A475-65B3F1575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26FFC-D8EC-42BA-B2F6-6080603E4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DDCDE-EA22-4E56-9631-F6C485992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7B1CDA-7503-44B0-A14B-52950BEC2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494DC-E5A4-4C37-A200-6AC4E3ADB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957A6-4F52-4228-9A3F-9ED1EFB6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648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5FEBF-6C61-4E50-B4F4-C3B478D54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57C2CA-4990-4901-BEE2-0BFEA23BB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EA5FB-B5CE-4BF2-834F-CD9703E38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5F037-B79F-4344-BFED-0CF8E9265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F34E3-542C-4981-B0C5-FCE680E47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A81CD-52B5-4982-B474-F5C37B166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591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70B8C-0BAB-491D-B5CB-330154D1B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562699-6396-425F-9FAA-E16E4E008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99625-78EA-4FC5-B23F-33B615E4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5A972-374D-4B58-A8EE-43501547E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F28DC-447E-4070-A16F-8054E981F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847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01130B-3222-487D-A086-47CCA14C9E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ABFCD-B7E8-423B-B91A-8C3FD71AB4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6D6DA-2F63-4C5D-A5F9-1452FDAC8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83DAC-BAA2-453F-B265-A306DD3DD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9B464-635F-45F0-8E55-363CFF3EB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761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7" y="5919524"/>
            <a:ext cx="8239126" cy="31849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135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52436" y="1287496"/>
            <a:ext cx="8239127" cy="2324101"/>
          </a:xfrm>
          <a:prstGeom prst="rect">
            <a:avLst/>
          </a:prstGeom>
        </p:spPr>
        <p:txBody>
          <a:bodyPr anchor="b"/>
          <a:lstStyle>
            <a:lvl1pPr>
              <a:defRPr sz="4350" spc="-87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438" y="3598433"/>
            <a:ext cx="8239125" cy="952501"/>
          </a:xfrm>
          <a:prstGeom prst="rect">
            <a:avLst/>
          </a:prstGeom>
        </p:spPr>
        <p:txBody>
          <a:bodyPr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  <a:lvl2pPr marL="0" indent="1714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2pPr>
            <a:lvl3pPr marL="0" indent="3429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3pPr>
            <a:lvl4pPr marL="0" indent="5143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4pPr>
            <a:lvl5pPr marL="0" indent="6858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67805" y="6521333"/>
            <a:ext cx="208391" cy="206467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88504401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21"/>
          </p:nvPr>
        </p:nvSpPr>
        <p:spPr>
          <a:xfrm>
            <a:off x="-161925" y="-2019300"/>
            <a:ext cx="11049000" cy="9017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52438" y="3562350"/>
            <a:ext cx="8239125" cy="2324100"/>
          </a:xfrm>
          <a:prstGeom prst="rect">
            <a:avLst/>
          </a:prstGeom>
        </p:spPr>
        <p:txBody>
          <a:bodyPr anchor="b"/>
          <a:lstStyle>
            <a:lvl1pPr>
              <a:defRPr sz="4350" spc="-87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52884" y="553069"/>
            <a:ext cx="8238233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135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438" y="5804955"/>
            <a:ext cx="8239125" cy="572344"/>
          </a:xfrm>
          <a:prstGeom prst="rect">
            <a:avLst/>
          </a:prstGeom>
        </p:spPr>
        <p:txBody>
          <a:bodyPr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  <a:lvl2pPr marL="0" indent="1714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2pPr>
            <a:lvl3pPr marL="0" indent="3429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3pPr>
            <a:lvl4pPr marL="0" indent="5143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4pPr>
            <a:lvl5pPr marL="0" indent="6858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5pPr>
          </a:lstStyle>
          <a:p>
            <a:r>
              <a:t>Presentation Subtitle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60763842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52438" y="635000"/>
            <a:ext cx="3667125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438" y="3530288"/>
            <a:ext cx="3667125" cy="2691202"/>
          </a:xfrm>
          <a:prstGeom prst="rect">
            <a:avLst/>
          </a:prstGeom>
        </p:spPr>
        <p:txBody>
          <a:bodyPr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  <a:lvl2pPr marL="0" indent="1714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2pPr>
            <a:lvl3pPr marL="0" indent="3429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3pPr>
            <a:lvl4pPr marL="0" indent="5143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4pPr>
            <a:lvl5pPr marL="0" indent="6858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92709243_1322x1323.jpeg"/>
          <p:cNvSpPr>
            <a:spLocks noGrp="1"/>
          </p:cNvSpPr>
          <p:nvPr>
            <p:ph type="pic" sz="half" idx="21"/>
          </p:nvPr>
        </p:nvSpPr>
        <p:spPr>
          <a:xfrm>
            <a:off x="4519614" y="635000"/>
            <a:ext cx="4195652" cy="560494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65462" y="6523450"/>
            <a:ext cx="208391" cy="206467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73595024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8" y="1122981"/>
            <a:ext cx="8239125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58879140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1791863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52438" y="476250"/>
            <a:ext cx="3667125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8" y="1122981"/>
            <a:ext cx="3667125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</a:lstStyle>
          <a:p>
            <a:r>
              <a:t>Slide Subtitle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52438" y="2124252"/>
            <a:ext cx="3667125" cy="4128006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824910546_2681x1332.jpg"/>
          <p:cNvSpPr>
            <a:spLocks noGrp="1"/>
          </p:cNvSpPr>
          <p:nvPr>
            <p:ph type="pic" idx="22"/>
          </p:nvPr>
        </p:nvSpPr>
        <p:spPr>
          <a:xfrm>
            <a:off x="2392575" y="631924"/>
            <a:ext cx="8448675" cy="559673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08685622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452436" y="2266950"/>
            <a:ext cx="8239127" cy="2324100"/>
          </a:xfrm>
          <a:prstGeom prst="rect">
            <a:avLst/>
          </a:prstGeom>
        </p:spPr>
        <p:txBody>
          <a:bodyPr anchor="ctr"/>
          <a:lstStyle>
            <a:lvl1pPr>
              <a:defRPr sz="4350" b="0" spc="-8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65462" y="6523450"/>
            <a:ext cx="208391" cy="206467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36953728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52438" y="476250"/>
            <a:ext cx="8239125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8" y="1122981"/>
            <a:ext cx="8239125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94196903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452438" y="476250"/>
            <a:ext cx="8239125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8" y="1122981"/>
            <a:ext cx="8239125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1pPr>
            <a:lvl2pPr marL="0" indent="17145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2pPr>
            <a:lvl3pPr marL="0" indent="34290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3pPr>
            <a:lvl4pPr marL="0" indent="51435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4pPr>
            <a:lvl5pPr marL="0" indent="68580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37240109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52438" y="2460422"/>
            <a:ext cx="8239125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4350" spc="-8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171450" algn="ctr">
              <a:lnSpc>
                <a:spcPct val="80000"/>
              </a:lnSpc>
              <a:spcBef>
                <a:spcPts val="0"/>
              </a:spcBef>
              <a:buSzTx/>
              <a:buNone/>
              <a:defRPr sz="4350" spc="-8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342900" algn="ctr">
              <a:lnSpc>
                <a:spcPct val="80000"/>
              </a:lnSpc>
              <a:spcBef>
                <a:spcPts val="0"/>
              </a:spcBef>
              <a:buSzTx/>
              <a:buNone/>
              <a:defRPr sz="4350" spc="-8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514350" algn="ctr">
              <a:lnSpc>
                <a:spcPct val="80000"/>
              </a:lnSpc>
              <a:spcBef>
                <a:spcPts val="0"/>
              </a:spcBef>
              <a:buSzTx/>
              <a:buNone/>
              <a:defRPr sz="4350" spc="-8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4350" spc="-87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68973516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8" y="4131090"/>
            <a:ext cx="8239125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52438" y="467629"/>
            <a:ext cx="8239125" cy="367953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9375" b="1" spc="-94"/>
            </a:lvl1pPr>
            <a:lvl2pPr marL="0" indent="171450" algn="ctr">
              <a:lnSpc>
                <a:spcPct val="80000"/>
              </a:lnSpc>
              <a:spcBef>
                <a:spcPts val="0"/>
              </a:spcBef>
              <a:buSzTx/>
              <a:buNone/>
              <a:defRPr sz="9375" b="1" spc="-94"/>
            </a:lvl2pPr>
            <a:lvl3pPr marL="0" indent="342900" algn="ctr">
              <a:lnSpc>
                <a:spcPct val="80000"/>
              </a:lnSpc>
              <a:spcBef>
                <a:spcPts val="0"/>
              </a:spcBef>
              <a:buSzTx/>
              <a:buNone/>
              <a:defRPr sz="9375" b="1" spc="-94"/>
            </a:lvl3pPr>
            <a:lvl4pPr marL="0" indent="514350" algn="ctr">
              <a:lnSpc>
                <a:spcPct val="80000"/>
              </a:lnSpc>
              <a:spcBef>
                <a:spcPts val="0"/>
              </a:spcBef>
              <a:buSzTx/>
              <a:buNone/>
              <a:defRPr sz="9375" b="1" spc="-94"/>
            </a:lvl4pPr>
            <a:lvl5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9375" b="1" spc="-94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64498181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30309" y="5337727"/>
            <a:ext cx="7555970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135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57721" y="2469930"/>
            <a:ext cx="7828558" cy="1918140"/>
          </a:xfrm>
          <a:prstGeom prst="rect">
            <a:avLst/>
          </a:prstGeom>
        </p:spPr>
        <p:txBody>
          <a:bodyPr anchor="ctr"/>
          <a:lstStyle>
            <a:lvl1pPr marL="239596" indent="-176213">
              <a:spcBef>
                <a:spcPts val="0"/>
              </a:spcBef>
              <a:buSzTx/>
              <a:buNone/>
              <a:defRPr sz="3188" spc="-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239596" indent="-4763">
              <a:spcBef>
                <a:spcPts val="0"/>
              </a:spcBef>
              <a:buSzTx/>
              <a:buNone/>
              <a:defRPr sz="3188" spc="-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239596" indent="166688">
              <a:spcBef>
                <a:spcPts val="0"/>
              </a:spcBef>
              <a:buSzTx/>
              <a:buNone/>
              <a:defRPr sz="3188" spc="-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239596" indent="338138">
              <a:spcBef>
                <a:spcPts val="0"/>
              </a:spcBef>
              <a:buSzTx/>
              <a:buNone/>
              <a:defRPr sz="3188" spc="-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239596" indent="509588">
              <a:spcBef>
                <a:spcPts val="0"/>
              </a:spcBef>
              <a:buSzTx/>
              <a:buNone/>
              <a:defRPr sz="3188" spc="-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67198002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>
            <a:spLocks noGrp="1"/>
          </p:cNvSpPr>
          <p:nvPr>
            <p:ph type="pic" sz="quarter" idx="21"/>
          </p:nvPr>
        </p:nvSpPr>
        <p:spPr>
          <a:xfrm>
            <a:off x="5786438" y="3542705"/>
            <a:ext cx="3048000" cy="27051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824910546_2681x1332.jpg"/>
          <p:cNvSpPr>
            <a:spLocks noGrp="1"/>
          </p:cNvSpPr>
          <p:nvPr>
            <p:ph type="pic" idx="22"/>
          </p:nvPr>
        </p:nvSpPr>
        <p:spPr>
          <a:xfrm>
            <a:off x="-1100137" y="635000"/>
            <a:ext cx="8512175" cy="5638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575395635_960x639.jpg"/>
          <p:cNvSpPr>
            <a:spLocks noGrp="1"/>
          </p:cNvSpPr>
          <p:nvPr>
            <p:ph type="pic" sz="quarter" idx="23"/>
          </p:nvPr>
        </p:nvSpPr>
        <p:spPr>
          <a:xfrm>
            <a:off x="5786438" y="635000"/>
            <a:ext cx="3048000" cy="270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21353748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566738" y="-1860550"/>
            <a:ext cx="10691813" cy="95151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45202304"/>
      </p:ext>
    </p:extLst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5864707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1" r:id="rId32"/>
    <p:sldLayoutId id="2147483682" r:id="rId33"/>
    <p:sldLayoutId id="2147483683" r:id="rId34"/>
    <p:sldLayoutId id="2147483684" r:id="rId35"/>
    <p:sldLayoutId id="2147483685" r:id="rId36"/>
    <p:sldLayoutId id="2147483686" r:id="rId37"/>
    <p:sldLayoutId id="2147483687" r:id="rId38"/>
    <p:sldLayoutId id="2147483688" r:id="rId39"/>
    <p:sldLayoutId id="2147483689" r:id="rId40"/>
    <p:sldLayoutId id="2147483690" r:id="rId41"/>
    <p:sldLayoutId id="2147483691" r:id="rId42"/>
    <p:sldLayoutId id="2147483692" r:id="rId43"/>
    <p:sldLayoutId id="2147483693" r:id="rId44"/>
    <p:sldLayoutId id="2147483694" r:id="rId45"/>
    <p:sldLayoutId id="2147483695" r:id="rId46"/>
    <p:sldLayoutId id="2147483696" r:id="rId47"/>
    <p:sldLayoutId id="2147483697" r:id="rId48"/>
    <p:sldLayoutId id="2147483698" r:id="rId49"/>
    <p:sldLayoutId id="2147483699" r:id="rId50"/>
    <p:sldLayoutId id="2147483700" r:id="rId51"/>
    <p:sldLayoutId id="2147483701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  <p:sldLayoutId id="2147483712" r:id="rId63"/>
    <p:sldLayoutId id="2147483713" r:id="rId64"/>
    <p:sldLayoutId id="2147483714" r:id="rId65"/>
    <p:sldLayoutId id="2147483715" r:id="rId66"/>
    <p:sldLayoutId id="2147483716" r:id="rId67"/>
    <p:sldLayoutId id="2147483717" r:id="rId68"/>
    <p:sldLayoutId id="2147483718" r:id="rId69"/>
    <p:sldLayoutId id="2147483719" r:id="rId70"/>
    <p:sldLayoutId id="2147483720" r:id="rId71"/>
    <p:sldLayoutId id="2147483721" r:id="rId72"/>
    <p:sldLayoutId id="2147483722" r:id="rId7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86F6C1-1D8F-464D-8D7E-827AF8394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FF8FF-6168-4653-A04E-B6754D59E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A17E2-3687-4B5B-9DAD-0EF6C67DB5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13CEB-AE45-47EE-A71F-08B469B464A1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F1DC0-F2AA-4504-9268-A3A9543C8D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693F7-68A4-422A-803D-C0CB9A9C9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E5FE1-5730-4289-83B6-4D1DE50B1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51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52438" y="476250"/>
            <a:ext cx="8239125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52438" y="2124252"/>
            <a:ext cx="8239125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65462" y="6521333"/>
            <a:ext cx="208391" cy="20646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19075">
              <a:defRPr sz="675"/>
            </a:lvl1pPr>
          </a:lstStyle>
          <a:p>
            <a:pPr algn="ctr"/>
            <a:fld id="{86CB4B4D-7CA3-9044-876B-883B54F8677D}" type="slidenum">
              <a:rPr lang="en-US" smtClean="0">
                <a:solidFill>
                  <a:srgbClr val="FFFFFF"/>
                </a:solidFill>
                <a:sym typeface="Helvetica Neue"/>
              </a:rPr>
              <a:pPr algn="ctr"/>
              <a:t>‹#›</a:t>
            </a:fld>
            <a:endParaRPr lang="en-US">
              <a:solidFill>
                <a:srgbClr val="FFFFFF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289231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</p:sldLayoutIdLst>
  <p:transition spd="med"/>
  <p:txStyles>
    <p:titleStyle>
      <a:lvl1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7145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4290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1435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68580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85725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02870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20015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37160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88" b="1" i="0" u="none" strike="noStrike" cap="none" spc="-64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2286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4572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6858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9144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11430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13716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16002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18288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2057400" marR="0" indent="-228600" algn="l" defTabSz="914377" rtl="0" latinLnBrk="0">
        <a:lnSpc>
          <a:spcPct val="90000"/>
        </a:lnSpc>
        <a:spcBef>
          <a:spcPts val="1688"/>
        </a:spcBef>
        <a:spcAft>
          <a:spcPts val="0"/>
        </a:spcAft>
        <a:buClrTx/>
        <a:buSzPct val="123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714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429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143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6858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8572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0287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2001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3716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01FF0BE1-A9F9-4AF1-87F7-ACD92C1EF3F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385175" y="6245225"/>
            <a:ext cx="300038" cy="287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5720" tIns="45000" rIns="45720" bIns="4500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</a:tabLst>
              <a:defRPr sz="140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07DC60BE-32F9-439F-8456-45BFDD9149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56ED47B3-4AAC-47AC-B853-6FDFF81ACF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29E30014-20DC-4564-A1BA-D4471FFE2D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11066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8EFE8D60-2022-4D9F-8E7A-09C52B2F3D8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385175" y="6245225"/>
            <a:ext cx="300038" cy="287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5720" tIns="45000" rIns="45720" bIns="4500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</a:tabLst>
              <a:defRPr sz="140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268D27E1-4102-43B2-94DC-A6C6633FC5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A4437AF9-BD09-4232-ADFB-DF9A9CB998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B4269DF9-0287-4A18-9102-CB6624EEFA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148454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2.xml"/><Relationship Id="rId4" Type="http://schemas.openxmlformats.org/officeDocument/2006/relationships/image" Target="../media/image31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3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2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empowermentmomentsblog.com/2014/07/20/prayer-trusting-while-we-wait-for-breakthrough-and-deliverance/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E5731052-553C-45EC-81EF-685CA4F48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1" name="Rectangle 2">
            <a:extLst>
              <a:ext uri="{FF2B5EF4-FFF2-40B4-BE49-F238E27FC236}">
                <a16:creationId xmlns:a16="http://schemas.microsoft.com/office/drawing/2014/main" id="{7EE4DCEA-F1DB-4154-AE38-1762DF68E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9013" y="3365500"/>
            <a:ext cx="3886200" cy="11874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tIns="45000" rIns="45720" bIns="45000">
            <a:spAutoFit/>
          </a:bodyPr>
          <a:lstStyle>
            <a:lvl1pPr marL="342900" indent="-341313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900" marR="0" lvl="0" indent="-341313" algn="l" defTabSz="457200" rtl="0" eaLnBrk="1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Building a Biblical View of LIFE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E4926A6F-18FD-4098-BADF-48C7491CC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92138"/>
            <a:ext cx="7086600" cy="76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tIns="45000" rIns="4572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Microsoft YaHei" panose="020B0503020204020204" pitchFamily="34" charset="-122"/>
                <a:cs typeface="Arial"/>
              </a:rPr>
              <a:t>Choose Life</a:t>
            </a: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Microsoft YaHei" panose="020B0503020204020204" pitchFamily="34" charset="-122"/>
                <a:cs typeface="Arial"/>
              </a:rPr>
              <a:t> </a:t>
            </a: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Microsoft YaHei" panose="020B0503020204020204" pitchFamily="34" charset="-122"/>
                <a:cs typeface="Arial"/>
              </a:rPr>
              <a:t>Ministries</a:t>
            </a:r>
          </a:p>
        </p:txBody>
      </p:sp>
      <p:sp>
        <p:nvSpPr>
          <p:cNvPr id="12293" name="Rectangle 4">
            <a:extLst>
              <a:ext uri="{FF2B5EF4-FFF2-40B4-BE49-F238E27FC236}">
                <a16:creationId xmlns:a16="http://schemas.microsoft.com/office/drawing/2014/main" id="{1B3EEEE6-85AC-4C26-95DD-78F7A9A97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88" y="4454525"/>
            <a:ext cx="3733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5720" tIns="45000" rIns="4572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www.chooselifeusa.org</a:t>
            </a:r>
          </a:p>
        </p:txBody>
      </p:sp>
      <p:sp>
        <p:nvSpPr>
          <p:cNvPr id="12294" name="Rectangle 5">
            <a:extLst>
              <a:ext uri="{FF2B5EF4-FFF2-40B4-BE49-F238E27FC236}">
                <a16:creationId xmlns:a16="http://schemas.microsoft.com/office/drawing/2014/main" id="{7400FC01-D7BF-4CF3-9E4F-9459E8568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688" y="1536700"/>
            <a:ext cx="74676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tIns="45000" rIns="4572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A faith based ministry</a:t>
            </a:r>
          </a:p>
          <a:p>
            <a:pPr marL="0" marR="0" lvl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 solely supported by churches &amp; individuals.</a:t>
            </a:r>
          </a:p>
        </p:txBody>
      </p:sp>
      <p:pic>
        <p:nvPicPr>
          <p:cNvPr id="12295" name="Picture 6">
            <a:extLst>
              <a:ext uri="{FF2B5EF4-FFF2-40B4-BE49-F238E27FC236}">
                <a16:creationId xmlns:a16="http://schemas.microsoft.com/office/drawing/2014/main" id="{D96C143C-5ACB-47B6-ABE8-D643FFE55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5"/>
          <a:stretch>
            <a:fillRect/>
          </a:stretch>
        </p:blipFill>
        <p:spPr bwMode="auto">
          <a:xfrm>
            <a:off x="1863725" y="2840038"/>
            <a:ext cx="2859088" cy="268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616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Rectangle 2"/>
          <p:cNvSpPr txBox="1"/>
          <p:nvPr/>
        </p:nvSpPr>
        <p:spPr>
          <a:xfrm>
            <a:off x="5144218" y="3810000"/>
            <a:ext cx="4028537" cy="2191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 b="1"/>
            </a:pPr>
            <a:r>
              <a:t>Psalm 51</a:t>
            </a:r>
            <a:endParaRPr sz="3200"/>
          </a:p>
          <a:p>
            <a:pPr algn="ctr">
              <a:defRPr b="1"/>
            </a:pPr>
            <a:r>
              <a:t>For I acknowledge my </a:t>
            </a:r>
            <a:endParaRPr sz="3200"/>
          </a:p>
          <a:p>
            <a:pPr algn="ctr">
              <a:defRPr b="1"/>
            </a:pPr>
            <a:r>
              <a:t>transgressions: </a:t>
            </a:r>
            <a:endParaRPr sz="3200"/>
          </a:p>
          <a:p>
            <a:pPr algn="ctr">
              <a:defRPr b="1"/>
            </a:pPr>
            <a:r>
              <a:t>and my sin is ever </a:t>
            </a:r>
            <a:endParaRPr sz="3200"/>
          </a:p>
          <a:p>
            <a:pPr algn="ctr">
              <a:defRPr b="1"/>
            </a:pPr>
            <a:r>
              <a:t>before me.</a:t>
            </a:r>
            <a:endParaRPr sz="3200"/>
          </a:p>
          <a:p>
            <a:pPr algn="ctr">
              <a:defRPr b="1"/>
            </a:pPr>
            <a:r>
              <a:t> Against thee, thee only,</a:t>
            </a:r>
            <a:endParaRPr sz="3200"/>
          </a:p>
          <a:p>
            <a:pPr algn="ctr">
              <a:defRPr b="1"/>
            </a:pPr>
            <a:r>
              <a:t> have I sinned,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Text Box 5"/>
          <p:cNvSpPr txBox="1"/>
          <p:nvPr/>
        </p:nvSpPr>
        <p:spPr>
          <a:xfrm>
            <a:off x="583894" y="143219"/>
            <a:ext cx="7178389" cy="923330"/>
          </a:xfrm>
          <a:prstGeom prst="rect">
            <a:avLst/>
          </a:prstGeom>
          <a:ln w="12700">
            <a:miter lim="400000"/>
          </a:ln>
          <a:effectLst>
            <a:outerShdw dist="35921" dir="2700000" rotWithShape="0">
              <a:srgbClr val="000000"/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spcBef>
                <a:spcPts val="3200"/>
              </a:spcBef>
              <a:defRPr sz="5400" b="1">
                <a:solidFill>
                  <a:srgbClr val="00FF00"/>
                </a:solidFill>
              </a:defRPr>
            </a:lvl1pPr>
          </a:lstStyle>
          <a:p>
            <a:pPr algn="l"/>
            <a:r>
              <a:rPr dirty="0"/>
              <a:t>Psalm 139:13-16</a:t>
            </a:r>
          </a:p>
        </p:txBody>
      </p:sp>
      <p:sp>
        <p:nvSpPr>
          <p:cNvPr id="729" name="TextBox 6"/>
          <p:cNvSpPr txBox="1"/>
          <p:nvPr/>
        </p:nvSpPr>
        <p:spPr>
          <a:xfrm>
            <a:off x="583894" y="1219200"/>
            <a:ext cx="7877060" cy="5324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13.  For thou hast possessed my reins:  thou hast covered me in my mother’s womb.</a:t>
            </a:r>
            <a:endParaRPr lang="en-US" dirty="0"/>
          </a:p>
          <a:p>
            <a:pPr>
              <a:defRPr sz="4400">
                <a:solidFill>
                  <a:schemeClr val="accent3">
                    <a:lumOff val="44000"/>
                  </a:schemeClr>
                </a:solidFill>
              </a:defRPr>
            </a:pPr>
            <a:endParaRPr sz="3200" dirty="0"/>
          </a:p>
          <a:p>
            <a:pPr>
              <a:defRPr sz="4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14.  I will praise thee; for I am fearfully and wonderfully made:  Marvelous are thy works; and that my soul </a:t>
            </a:r>
            <a:r>
              <a:rPr dirty="0" err="1"/>
              <a:t>knoweth</a:t>
            </a:r>
            <a:r>
              <a:rPr dirty="0"/>
              <a:t> right well</a:t>
            </a:r>
            <a:r>
              <a:rPr sz="2400" dirty="0"/>
              <a:t>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Rectangle 1"/>
          <p:cNvSpPr txBox="1"/>
          <p:nvPr/>
        </p:nvSpPr>
        <p:spPr>
          <a:xfrm>
            <a:off x="1026864" y="1524000"/>
            <a:ext cx="7632394" cy="3477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dirty="0">
                <a:solidFill>
                  <a:srgbClr val="00FF00"/>
                </a:solidFill>
              </a:rPr>
              <a:t>15. </a:t>
            </a:r>
            <a:r>
              <a:rPr dirty="0"/>
              <a:t>My substance was not hid from thee, when I was made in secret, and curiously wrought in the lowest parts of the earth.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Rectangle 1"/>
          <p:cNvSpPr txBox="1"/>
          <p:nvPr/>
        </p:nvSpPr>
        <p:spPr>
          <a:xfrm>
            <a:off x="914400" y="1371600"/>
            <a:ext cx="8077200" cy="4832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>
                <a:solidFill>
                  <a:srgbClr val="00FF00"/>
                </a:solidFill>
              </a:rPr>
              <a:t>16. </a:t>
            </a:r>
            <a:r>
              <a:rPr dirty="0"/>
              <a:t>Thine eyes did see my substance, yet being imperfect; and in your book all my members were written, </a:t>
            </a:r>
            <a:endParaRPr sz="3200" dirty="0"/>
          </a:p>
          <a:p>
            <a:pPr>
              <a:defRPr sz="4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which in continuance were fashioned, when as yet there were none of them.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Text Box 5"/>
          <p:cNvSpPr txBox="1"/>
          <p:nvPr/>
        </p:nvSpPr>
        <p:spPr>
          <a:xfrm>
            <a:off x="1958870" y="166176"/>
            <a:ext cx="5038974" cy="769441"/>
          </a:xfrm>
          <a:prstGeom prst="rect">
            <a:avLst/>
          </a:prstGeom>
          <a:ln w="12700">
            <a:miter lim="400000"/>
          </a:ln>
          <a:effectLst>
            <a:outerShdw dist="35921" dir="2700000" rotWithShape="0">
              <a:srgbClr val="000000"/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2600"/>
              </a:spcBef>
              <a:defRPr sz="4400" b="1">
                <a:solidFill>
                  <a:srgbClr val="00FF00"/>
                </a:solidFill>
              </a:defRPr>
            </a:lvl1pPr>
          </a:lstStyle>
          <a:p>
            <a:r>
              <a:rPr dirty="0"/>
              <a:t>   </a:t>
            </a:r>
            <a:r>
              <a:rPr dirty="0">
                <a:ln w="3175">
                  <a:solidFill>
                    <a:schemeClr val="accent6"/>
                  </a:solidFill>
                </a:ln>
              </a:rPr>
              <a:t>Ephesians 2:10</a:t>
            </a:r>
          </a:p>
        </p:txBody>
      </p:sp>
      <p:pic>
        <p:nvPicPr>
          <p:cNvPr id="737" name="Picture 1" descr="Picture 1"/>
          <p:cNvPicPr>
            <a:picLocks noChangeAspect="1"/>
          </p:cNvPicPr>
          <p:nvPr/>
        </p:nvPicPr>
        <p:blipFill>
          <a:blip r:embed="rId3"/>
          <a:srcRect l="24493" t="800" r="21014" b="15253"/>
          <a:stretch>
            <a:fillRect/>
          </a:stretch>
        </p:blipFill>
        <p:spPr>
          <a:xfrm>
            <a:off x="610393" y="989056"/>
            <a:ext cx="2284413" cy="3646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38" name="Picture 4" descr="Picture 4"/>
          <p:cNvPicPr>
            <a:picLocks noChangeAspect="1"/>
          </p:cNvPicPr>
          <p:nvPr/>
        </p:nvPicPr>
        <p:blipFill>
          <a:blip r:embed="rId4"/>
          <a:srcRect r="25571" b="5240"/>
          <a:stretch>
            <a:fillRect/>
          </a:stretch>
        </p:blipFill>
        <p:spPr>
          <a:xfrm>
            <a:off x="2712242" y="1004330"/>
            <a:ext cx="2149477" cy="3700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739" name="Picture 5" descr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2356" y="998537"/>
            <a:ext cx="1851819" cy="3700464"/>
          </a:xfrm>
          <a:prstGeom prst="rect">
            <a:avLst/>
          </a:prstGeom>
          <a:ln w="12700">
            <a:miter lim="400000"/>
          </a:ln>
        </p:spPr>
      </p:pic>
      <p:pic>
        <p:nvPicPr>
          <p:cNvPr id="740" name="Picture 6" descr="Picture 6"/>
          <p:cNvPicPr>
            <a:picLocks noChangeAspect="1"/>
          </p:cNvPicPr>
          <p:nvPr/>
        </p:nvPicPr>
        <p:blipFill>
          <a:blip r:embed="rId6"/>
          <a:srcRect t="11111"/>
          <a:stretch>
            <a:fillRect/>
          </a:stretch>
        </p:blipFill>
        <p:spPr>
          <a:xfrm>
            <a:off x="6724650" y="966788"/>
            <a:ext cx="2170114" cy="3690937"/>
          </a:xfrm>
          <a:prstGeom prst="rect">
            <a:avLst/>
          </a:prstGeom>
          <a:ln w="12700">
            <a:miter lim="400000"/>
          </a:ln>
        </p:spPr>
      </p:pic>
      <p:sp>
        <p:nvSpPr>
          <p:cNvPr id="741" name="Rectangle 10"/>
          <p:cNvSpPr txBox="1"/>
          <p:nvPr/>
        </p:nvSpPr>
        <p:spPr>
          <a:xfrm>
            <a:off x="550843" y="4720066"/>
            <a:ext cx="7855028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600">
                <a:ln w="9525" cap="flat">
                  <a:solidFill>
                    <a:schemeClr val="accent3">
                      <a:lumOff val="44000"/>
                    </a:schemeClr>
                  </a:solidFill>
                  <a:prstDash val="solid"/>
                  <a:round/>
                </a:ln>
                <a:solidFill>
                  <a:schemeClr val="accent3">
                    <a:lumOff val="44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4000" dirty="0">
                <a:ln w="3175" cap="flat">
                  <a:solidFill>
                    <a:schemeClr val="bg1"/>
                  </a:solidFill>
                  <a:prstDash val="solid"/>
                  <a:round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we are God’s workmanship, created in Jesus for good works</a:t>
            </a:r>
            <a:r>
              <a:rPr lang="en-US" sz="4000" dirty="0">
                <a:ln w="3175" cap="flat">
                  <a:solidFill>
                    <a:schemeClr val="bg1"/>
                  </a:solidFill>
                  <a:prstDash val="solid"/>
                  <a:round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sz="4000" dirty="0">
              <a:ln w="3175" cap="flat">
                <a:solidFill>
                  <a:schemeClr val="bg1"/>
                </a:solidFill>
                <a:prstDash val="solid"/>
                <a:round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2" name="Picture 1" descr="Picture 1"/>
          <p:cNvPicPr>
            <a:picLocks noChangeAspect="1"/>
          </p:cNvPicPr>
          <p:nvPr/>
        </p:nvPicPr>
        <p:blipFill>
          <a:blip r:embed="rId7"/>
          <a:srcRect l="11314" r="9251"/>
          <a:stretch>
            <a:fillRect/>
          </a:stretch>
        </p:blipFill>
        <p:spPr>
          <a:xfrm>
            <a:off x="6781799" y="998537"/>
            <a:ext cx="1939926" cy="3659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Rectangle 3"/>
          <p:cNvSpPr txBox="1"/>
          <p:nvPr/>
        </p:nvSpPr>
        <p:spPr>
          <a:xfrm>
            <a:off x="723423" y="3964591"/>
            <a:ext cx="5547911" cy="2185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000">
                <a:solidFill>
                  <a:schemeClr val="accent3">
                    <a:lumOff val="44000"/>
                  </a:schemeClr>
                </a:solidFill>
              </a:defRPr>
            </a:pPr>
            <a:r>
              <a:rPr sz="3600" dirty="0"/>
              <a:t>" The only thing required for evil to prevail is for good men to do nothing.”</a:t>
            </a:r>
          </a:p>
          <a:p>
            <a:pPr algn="r">
              <a:defRPr sz="28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Edmund Burke</a:t>
            </a:r>
          </a:p>
        </p:txBody>
      </p:sp>
      <p:sp>
        <p:nvSpPr>
          <p:cNvPr id="746" name="Rectangle 5"/>
          <p:cNvSpPr txBox="1"/>
          <p:nvPr/>
        </p:nvSpPr>
        <p:spPr>
          <a:xfrm>
            <a:off x="723423" y="1333312"/>
            <a:ext cx="8174516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400">
                <a:solidFill>
                  <a:schemeClr val="accent3">
                    <a:lumOff val="44000"/>
                  </a:schemeClr>
                </a:solidFill>
              </a:defRPr>
            </a:pPr>
            <a:r>
              <a:rPr sz="3600" dirty="0"/>
              <a:t>Woe unto them that </a:t>
            </a:r>
            <a:r>
              <a:rPr sz="3600" b="1" dirty="0"/>
              <a:t>call</a:t>
            </a:r>
            <a:r>
              <a:rPr sz="3600" dirty="0"/>
              <a:t> </a:t>
            </a:r>
            <a:r>
              <a:rPr sz="3600" b="1" dirty="0"/>
              <a:t>evil</a:t>
            </a:r>
            <a:r>
              <a:rPr sz="3600" dirty="0"/>
              <a:t> </a:t>
            </a:r>
            <a:r>
              <a:rPr sz="3600" b="1" dirty="0"/>
              <a:t>good</a:t>
            </a:r>
            <a:r>
              <a:rPr sz="3600" dirty="0"/>
              <a:t>, and </a:t>
            </a:r>
            <a:r>
              <a:rPr sz="3600" b="1" dirty="0"/>
              <a:t>good</a:t>
            </a:r>
            <a:r>
              <a:rPr sz="3600" dirty="0"/>
              <a:t> </a:t>
            </a:r>
            <a:r>
              <a:rPr sz="3600" b="1" dirty="0"/>
              <a:t>evil</a:t>
            </a:r>
            <a:r>
              <a:rPr sz="3600" dirty="0"/>
              <a:t>; that put darkness for light, and light for darkness;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287757-337A-43D9-BC76-A054AB8A6D32}"/>
              </a:ext>
            </a:extLst>
          </p:cNvPr>
          <p:cNvSpPr txBox="1"/>
          <p:nvPr/>
        </p:nvSpPr>
        <p:spPr>
          <a:xfrm>
            <a:off x="723423" y="328337"/>
            <a:ext cx="4599542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defRPr sz="4400" b="1">
                <a:solidFill>
                  <a:srgbClr val="00FF00"/>
                </a:solidFill>
              </a:defRPr>
            </a:pPr>
            <a:r>
              <a:rPr lang="en-US" dirty="0"/>
              <a:t>Isaiah 5:20 </a:t>
            </a:r>
            <a:endParaRPr lang="en-US" sz="1400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grass, ground, outdoor&#10;&#10;Description automatically generated">
            <a:extLst>
              <a:ext uri="{FF2B5EF4-FFF2-40B4-BE49-F238E27FC236}">
                <a16:creationId xmlns:a16="http://schemas.microsoft.com/office/drawing/2014/main" id="{7F03BA28-19D5-4500-8DA9-03D37C9D4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11" y="286439"/>
            <a:ext cx="8174516" cy="612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0990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9FCE0DF-CE59-4902-AA37-BCE7486F19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6472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E787A095-3320-43BD-A191-A85E43395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2693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TextBox 9"/>
          <p:cNvSpPr txBox="1"/>
          <p:nvPr/>
        </p:nvSpPr>
        <p:spPr>
          <a:xfrm>
            <a:off x="76200" y="255778"/>
            <a:ext cx="8991600" cy="1290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700"/>
              </a:spcBef>
              <a:defRPr sz="3200">
                <a:solidFill>
                  <a:schemeClr val="accent3">
                    <a:lumOff val="44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000" b="1" dirty="0">
                <a:ln>
                  <a:solidFill>
                    <a:schemeClr val="accent6"/>
                  </a:solidFill>
                </a:ln>
                <a:latin typeface="+mj-lt"/>
                <a:ea typeface="+mj-ea"/>
                <a:cs typeface="+mj-cs"/>
                <a:sym typeface="Arial"/>
              </a:rPr>
              <a:t>Secular </a:t>
            </a:r>
            <a:r>
              <a:rPr lang="en-US" sz="4000" b="1" dirty="0" err="1">
                <a:ln>
                  <a:solidFill>
                    <a:schemeClr val="accent6"/>
                  </a:solidFill>
                </a:ln>
                <a:latin typeface="+mj-lt"/>
                <a:ea typeface="+mj-ea"/>
                <a:cs typeface="+mj-cs"/>
                <a:sym typeface="Arial"/>
              </a:rPr>
              <a:t>Huminism</a:t>
            </a:r>
            <a:endParaRPr lang="en-US" sz="4000" b="1" dirty="0">
              <a:ln>
                <a:solidFill>
                  <a:schemeClr val="accent6"/>
                </a:solidFill>
              </a:ln>
              <a:latin typeface="+mj-lt"/>
              <a:ea typeface="+mj-ea"/>
              <a:cs typeface="+mj-cs"/>
              <a:sym typeface="Arial"/>
            </a:endParaRPr>
          </a:p>
          <a:p>
            <a:pPr algn="ctr">
              <a:spcBef>
                <a:spcPts val="700"/>
              </a:spcBef>
              <a:defRPr sz="3200">
                <a:solidFill>
                  <a:schemeClr val="accent3">
                    <a:lumOff val="44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>
                <a:ln>
                  <a:solidFill>
                    <a:schemeClr val="accent6"/>
                  </a:solidFill>
                </a:ln>
              </a:rPr>
              <a:t>Abort</a:t>
            </a:r>
            <a:r>
              <a:rPr lang="en-US" dirty="0">
                <a:ln>
                  <a:solidFill>
                    <a:schemeClr val="accent6"/>
                  </a:solidFill>
                </a:ln>
              </a:rPr>
              <a:t> </a:t>
            </a:r>
            <a:r>
              <a:rPr dirty="0">
                <a:ln>
                  <a:solidFill>
                    <a:schemeClr val="accent6"/>
                  </a:solidFill>
                </a:ln>
              </a:rPr>
              <a:t>the “IMPERFECT CHILD”</a:t>
            </a:r>
          </a:p>
        </p:txBody>
      </p:sp>
      <p:pic>
        <p:nvPicPr>
          <p:cNvPr id="749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56" y="1839817"/>
            <a:ext cx="3769549" cy="2097219"/>
          </a:xfrm>
          <a:prstGeom prst="rect">
            <a:avLst/>
          </a:prstGeom>
          <a:ln w="12700">
            <a:noFill/>
            <a:miter lim="400000"/>
          </a:ln>
          <a:effectLst>
            <a:softEdge rad="63500"/>
          </a:effectLst>
        </p:spPr>
      </p:pic>
      <p:sp>
        <p:nvSpPr>
          <p:cNvPr id="750" name="TextBox 4"/>
          <p:cNvSpPr txBox="1"/>
          <p:nvPr/>
        </p:nvSpPr>
        <p:spPr>
          <a:xfrm>
            <a:off x="4228705" y="2376492"/>
            <a:ext cx="3378201" cy="3570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sz="2800" b="1">
                <a:solidFill>
                  <a:srgbClr val="F5EC00"/>
                </a:solidFill>
              </a:defRPr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Exodus 4:11 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defRPr sz="28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Genesis 1:27 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defRPr sz="28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Psalm 127:3; 139 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defRPr sz="28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Isaiah 45:9-11 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defRPr sz="28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Isaiah 64:8</a:t>
            </a:r>
          </a:p>
          <a:p>
            <a:pPr>
              <a:spcBef>
                <a:spcPts val="600"/>
              </a:spcBef>
              <a:defRPr sz="28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Romans 8:28: 9:20 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defRPr sz="2800" b="1">
                <a:solidFill>
                  <a:srgbClr val="FFFF00"/>
                </a:solidFill>
              </a:defRPr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Corinthians 1:27</a:t>
            </a:r>
          </a:p>
        </p:txBody>
      </p:sp>
      <p:sp>
        <p:nvSpPr>
          <p:cNvPr id="751" name="TextBox 6"/>
          <p:cNvSpPr txBox="1"/>
          <p:nvPr/>
        </p:nvSpPr>
        <p:spPr>
          <a:xfrm>
            <a:off x="4228705" y="1725503"/>
            <a:ext cx="5068677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spcBef>
                <a:spcPts val="900"/>
              </a:spcBef>
              <a:defRPr sz="3400" b="1">
                <a:solidFill>
                  <a:srgbClr val="96D35F"/>
                </a:solidFill>
              </a:defRPr>
            </a:pPr>
            <a:r>
              <a:rPr lang="en-US" sz="3200" dirty="0">
                <a:ln>
                  <a:solidFill>
                    <a:srgbClr val="00FF00"/>
                  </a:solidFill>
                </a:ln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BIBLICAL WORLDVIEW</a:t>
            </a:r>
            <a:endParaRPr sz="3200" b="0" dirty="0">
              <a:ln>
                <a:solidFill>
                  <a:srgbClr val="00FF00"/>
                </a:solidFill>
              </a:ln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2" name="Rectangle 2"/>
          <p:cNvSpPr txBox="1"/>
          <p:nvPr/>
        </p:nvSpPr>
        <p:spPr>
          <a:xfrm>
            <a:off x="4895" y="5985715"/>
            <a:ext cx="5068677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3200">
                <a:solidFill>
                  <a:srgbClr val="00FFFF"/>
                </a:solidFill>
              </a:defRPr>
            </a:lvl1pPr>
          </a:lstStyle>
          <a:p>
            <a:r>
              <a:rPr dirty="0">
                <a:solidFill>
                  <a:srgbClr val="FFFF00"/>
                </a:solidFill>
              </a:rPr>
              <a:t>www.lifewithoutlimbs.org</a:t>
            </a:r>
          </a:p>
        </p:txBody>
      </p:sp>
      <p:pic>
        <p:nvPicPr>
          <p:cNvPr id="753" name="Picture 2" descr="Picture 2"/>
          <p:cNvPicPr>
            <a:picLocks noChangeAspect="1"/>
          </p:cNvPicPr>
          <p:nvPr/>
        </p:nvPicPr>
        <p:blipFill>
          <a:blip r:embed="rId4"/>
          <a:srcRect l="14166" t="14445" r="18656" b="20782"/>
          <a:stretch>
            <a:fillRect/>
          </a:stretch>
        </p:blipFill>
        <p:spPr>
          <a:xfrm>
            <a:off x="507576" y="3937036"/>
            <a:ext cx="3647805" cy="18908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425"/>
            <a:ext cx="9144000" cy="65055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BD697-44C5-4D50-8D15-5199A4E1E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Nick </a:t>
            </a:r>
            <a:r>
              <a:rPr lang="en-US" dirty="0" err="1">
                <a:solidFill>
                  <a:schemeClr val="bg1"/>
                </a:solidFill>
              </a:rPr>
              <a:t>Vujcic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Nick 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184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6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WordArt 5"/>
          <p:cNvSpPr txBox="1"/>
          <p:nvPr/>
        </p:nvSpPr>
        <p:spPr>
          <a:xfrm>
            <a:off x="2054340" y="270772"/>
            <a:ext cx="5502944" cy="519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>
            <a:lvl1pPr algn="ctr" defTabSz="667512">
              <a:defRPr sz="2920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chemeClr val="accent3">
                    <a:lumOff val="44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sz="3600" dirty="0">
                <a:ln w="9525" cap="flat">
                  <a:solidFill>
                    <a:srgbClr val="002060"/>
                  </a:solidFill>
                  <a:prstDash val="solid"/>
                  <a:round/>
                </a:ln>
              </a:rPr>
              <a:t>SECULAR HUMANISM</a:t>
            </a:r>
            <a:endParaRPr sz="3600" dirty="0">
              <a:ln w="9525" cap="flat">
                <a:solidFill>
                  <a:srgbClr val="002060"/>
                </a:solidFill>
                <a:prstDash val="solid"/>
                <a:round/>
              </a:ln>
            </a:endParaRPr>
          </a:p>
        </p:txBody>
      </p:sp>
      <p:pic>
        <p:nvPicPr>
          <p:cNvPr id="759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69" y="1625220"/>
            <a:ext cx="1894901" cy="2501534"/>
          </a:xfrm>
          <a:prstGeom prst="rect">
            <a:avLst/>
          </a:prstGeom>
          <a:ln w="12700">
            <a:miter lim="400000"/>
          </a:ln>
        </p:spPr>
      </p:pic>
      <p:sp>
        <p:nvSpPr>
          <p:cNvPr id="760" name="Rectangle 1"/>
          <p:cNvSpPr txBox="1"/>
          <p:nvPr/>
        </p:nvSpPr>
        <p:spPr>
          <a:xfrm>
            <a:off x="404573" y="4126754"/>
            <a:ext cx="8802477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32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 algn="l"/>
            <a:r>
              <a:rPr sz="3100" dirty="0"/>
              <a:t>Rebecca was conceived in rape, but Rebecca is not a product of rape, she is a </a:t>
            </a:r>
            <a:r>
              <a:rPr lang="en-US" sz="3100" dirty="0"/>
              <a:t>CHILD OF GOD.</a:t>
            </a:r>
            <a:endParaRPr sz="3100" dirty="0"/>
          </a:p>
        </p:txBody>
      </p:sp>
      <p:sp>
        <p:nvSpPr>
          <p:cNvPr id="761" name="WordArt 5"/>
          <p:cNvSpPr txBox="1"/>
          <p:nvPr/>
        </p:nvSpPr>
        <p:spPr>
          <a:xfrm>
            <a:off x="3095742" y="1667830"/>
            <a:ext cx="4095820" cy="482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>
            <a:lvl1pPr algn="ctr" defTabSz="685800">
              <a:defRPr sz="2025">
                <a:solidFill>
                  <a:schemeClr val="accent3">
                    <a:lumOff val="44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algn="l"/>
            <a:r>
              <a:rPr sz="3600" dirty="0">
                <a:ln>
                  <a:solidFill>
                    <a:srgbClr val="00FF00"/>
                  </a:solidFill>
                </a:ln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Biblical Worldview</a:t>
            </a:r>
          </a:p>
        </p:txBody>
      </p:sp>
      <p:sp>
        <p:nvSpPr>
          <p:cNvPr id="762" name="TextBox 6"/>
          <p:cNvSpPr txBox="1"/>
          <p:nvPr/>
        </p:nvSpPr>
        <p:spPr>
          <a:xfrm>
            <a:off x="2283095" y="762693"/>
            <a:ext cx="5282894" cy="64633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100"/>
              </a:spcBef>
              <a:defRPr sz="48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sz="3600" dirty="0"/>
              <a:t>Abort in the case of rape</a:t>
            </a:r>
          </a:p>
        </p:txBody>
      </p:sp>
      <p:sp>
        <p:nvSpPr>
          <p:cNvPr id="763" name="TextBox 7"/>
          <p:cNvSpPr txBox="1"/>
          <p:nvPr/>
        </p:nvSpPr>
        <p:spPr>
          <a:xfrm>
            <a:off x="3095742" y="2205565"/>
            <a:ext cx="3657600" cy="1723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sz="2800">
                <a:solidFill>
                  <a:schemeClr val="accent3">
                    <a:lumOff val="44000"/>
                  </a:schemeClr>
                </a:solidFill>
              </a:defRPr>
            </a:pPr>
            <a:r>
              <a:rPr sz="3200" dirty="0"/>
              <a:t>Deuteronomy 24:16</a:t>
            </a:r>
          </a:p>
          <a:p>
            <a:pPr>
              <a:spcBef>
                <a:spcPts val="600"/>
              </a:spcBef>
              <a:defRPr sz="2800">
                <a:solidFill>
                  <a:schemeClr val="accent3">
                    <a:lumOff val="44000"/>
                  </a:schemeClr>
                </a:solidFill>
              </a:defRPr>
            </a:pPr>
            <a:r>
              <a:rPr sz="3200" dirty="0"/>
              <a:t>Ezekiel 18:2-4, 20 </a:t>
            </a:r>
          </a:p>
          <a:p>
            <a:pPr>
              <a:spcBef>
                <a:spcPts val="600"/>
              </a:spcBef>
              <a:defRPr sz="2800">
                <a:solidFill>
                  <a:schemeClr val="accent3">
                    <a:lumOff val="44000"/>
                  </a:schemeClr>
                </a:solidFill>
              </a:defRPr>
            </a:pPr>
            <a:r>
              <a:rPr sz="3200" dirty="0"/>
              <a:t>Romans 8:28</a:t>
            </a:r>
          </a:p>
        </p:txBody>
      </p:sp>
      <p:sp>
        <p:nvSpPr>
          <p:cNvPr id="764" name="Rectangle 3"/>
          <p:cNvSpPr txBox="1"/>
          <p:nvPr/>
        </p:nvSpPr>
        <p:spPr>
          <a:xfrm>
            <a:off x="264404" y="5282058"/>
            <a:ext cx="8615191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2800">
                <a:solidFill>
                  <a:schemeClr val="accent3">
                    <a:lumOff val="44000"/>
                  </a:schemeClr>
                </a:solidFill>
              </a:defRPr>
            </a:pPr>
            <a:r>
              <a:rPr sz="2800" u="sng" dirty="0"/>
              <a:t>Please pick up her brochure</a:t>
            </a:r>
            <a:endParaRPr lang="en-US" sz="2800" u="sng" dirty="0"/>
          </a:p>
          <a:p>
            <a:pPr algn="ctr">
              <a:defRPr sz="2800">
                <a:solidFill>
                  <a:schemeClr val="accent3">
                    <a:lumOff val="44000"/>
                  </a:schemeClr>
                </a:solidFill>
              </a:defRPr>
            </a:pPr>
            <a:r>
              <a:rPr sz="2800" u="sng" dirty="0"/>
              <a:t>“Conceived in Rape”</a:t>
            </a:r>
            <a:endParaRPr lang="en-US" sz="2800" u="sng" dirty="0"/>
          </a:p>
          <a:p>
            <a:pPr algn="ctr">
              <a:defRPr sz="2800">
                <a:solidFill>
                  <a:schemeClr val="accent3">
                    <a:lumOff val="44000"/>
                  </a:schemeClr>
                </a:solidFill>
              </a:defRPr>
            </a:pPr>
            <a:r>
              <a:rPr lang="en-US" sz="3200" dirty="0">
                <a:solidFill>
                  <a:srgbClr val="FFFF00"/>
                </a:solidFill>
              </a:rPr>
              <a:t>rebeccakiessling.com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" name="AACEB784-F4C1-48BD-96BD-10374C6F2E68-L0-001.png" descr="AACEB784-F4C1-48BD-96BD-10374C6F2E68-L0-001.png"/>
          <p:cNvPicPr>
            <a:picLocks noChangeAspect="1"/>
          </p:cNvPicPr>
          <p:nvPr/>
        </p:nvPicPr>
        <p:blipFill>
          <a:blip r:embed="rId2"/>
          <a:srcRect t="93214"/>
          <a:stretch>
            <a:fillRect/>
          </a:stretch>
        </p:blipFill>
        <p:spPr>
          <a:xfrm>
            <a:off x="446605" y="6185676"/>
            <a:ext cx="8208083" cy="384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1" t="5067" r="8803"/>
          <a:stretch/>
        </p:blipFill>
        <p:spPr>
          <a:xfrm>
            <a:off x="92245" y="137160"/>
            <a:ext cx="4419601" cy="57894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85" y="4905942"/>
            <a:ext cx="4121722" cy="523218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60 + million      1.1</a:t>
            </a:r>
            <a:r>
              <a:rPr kumimoji="0" lang="en-US" sz="2800" b="0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 million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  </a:t>
            </a:r>
          </a:p>
        </p:txBody>
      </p:sp>
      <p:pic>
        <p:nvPicPr>
          <p:cNvPr id="6" name="AACEB784-F4C1-48BD-96BD-10374C6F2E68-L0-001.png" descr="AACEB784-F4C1-48BD-96BD-10374C6F2E68-L0-001.png"/>
          <p:cNvPicPr>
            <a:picLocks noChangeAspect="1"/>
          </p:cNvPicPr>
          <p:nvPr/>
        </p:nvPicPr>
        <p:blipFill rotWithShape="1">
          <a:blip r:embed="rId2"/>
          <a:srcRect r="45765" b="15856"/>
          <a:stretch/>
        </p:blipFill>
        <p:spPr>
          <a:xfrm>
            <a:off x="4574207" y="137160"/>
            <a:ext cx="2706747" cy="4382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AACEB784-F4C1-48BD-96BD-10374C6F2E68-L0-001.png" descr="AACEB784-F4C1-48BD-96BD-10374C6F2E68-L0-001.png"/>
          <p:cNvPicPr>
            <a:picLocks noChangeAspect="1"/>
          </p:cNvPicPr>
          <p:nvPr/>
        </p:nvPicPr>
        <p:blipFill rotWithShape="1">
          <a:blip r:embed="rId2"/>
          <a:srcRect l="57973" r="16870" b="15856"/>
          <a:stretch/>
        </p:blipFill>
        <p:spPr>
          <a:xfrm>
            <a:off x="7280954" y="137160"/>
            <a:ext cx="1538264" cy="43823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2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roup"/>
          <p:cNvSpPr/>
          <p:nvPr/>
        </p:nvSpPr>
        <p:spPr>
          <a:xfrm>
            <a:off x="4817532" y="440267"/>
            <a:ext cx="889001" cy="745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4797" y="21172"/>
                  <a:pt x="15044" y="21210"/>
                  <a:pt x="15251" y="21185"/>
                </a:cubicBezTo>
                <a:cubicBezTo>
                  <a:pt x="15458" y="21160"/>
                  <a:pt x="15624" y="21073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4A4C0"/>
          </a:solidFill>
          <a:ln w="38100">
            <a:solidFill>
              <a:schemeClr val="accent3">
                <a:lumOff val="44000"/>
              </a:schemeClr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8F8F8F">
                    <a:lumOff val="44000"/>
                  </a:srgbClr>
                </a:solidFill>
              </a:defRPr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8F8F8F">
                  <a:lumOff val="44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6" name="Infant Crawling"/>
          <p:cNvSpPr/>
          <p:nvPr/>
        </p:nvSpPr>
        <p:spPr>
          <a:xfrm>
            <a:off x="4947753" y="3640668"/>
            <a:ext cx="1001237" cy="7474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7" name="= 500 babies killed…"/>
          <p:cNvSpPr txBox="1"/>
          <p:nvPr/>
        </p:nvSpPr>
        <p:spPr>
          <a:xfrm>
            <a:off x="4947753" y="3917563"/>
            <a:ext cx="3572933" cy="2494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8F8F8F">
                    <a:lumOff val="44000"/>
                  </a:srgbClr>
                </a:solidFill>
              </a:defRPr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        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 500 babies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8F8F8F">
                  <a:lumOff val="44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8F8F8F">
                    <a:lumOff val="44000"/>
                  </a:srgbClr>
                </a:solidFill>
              </a:defRPr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illed</a:t>
            </a:r>
            <a:r>
              <a:rPr lang="en-US" sz="3200" dirty="0">
                <a:solidFill>
                  <a:srgbClr val="8F8F8F">
                    <a:lumOff val="44000"/>
                  </a:srgbClr>
                </a:solidFill>
                <a:latin typeface="Arial"/>
                <a:cs typeface="Arial"/>
              </a:rPr>
              <a:t> 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 the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8F8F8F">
                  <a:lumOff val="44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8F8F8F">
                    <a:lumOff val="44000"/>
                  </a:srgbClr>
                </a:solidFill>
              </a:defRPr>
            </a:pP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United States </a:t>
            </a: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8F8F8F">
                    <a:lumOff val="44000"/>
                  </a:srgbClr>
                </a:solidFill>
              </a:defRPr>
            </a:pP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for disability.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250BF8-2C56-4C22-815E-4B37AF3A6926}"/>
              </a:ext>
            </a:extLst>
          </p:cNvPr>
          <p:cNvSpPr txBox="1"/>
          <p:nvPr/>
        </p:nvSpPr>
        <p:spPr>
          <a:xfrm>
            <a:off x="4817532" y="776556"/>
            <a:ext cx="4233335" cy="24940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8F8F8F">
                    <a:lumOff val="44000"/>
                  </a:srgbClr>
                </a:solidFill>
              </a:defRPr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       = 50,000 babies </a:t>
            </a: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8F8F8F">
                    <a:lumOff val="44000"/>
                  </a:srgbClr>
                </a:solidFill>
              </a:defRPr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Killed in the </a:t>
            </a: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8F8F8F">
                    <a:lumOff val="44000"/>
                  </a:srgbClr>
                </a:solidFill>
              </a:defRPr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United States. </a:t>
            </a:r>
          </a:p>
          <a:p>
            <a:pPr marL="0" marR="0" lvl="0" indent="0" algn="l" defTabSz="914400" rtl="0" eaLnBrk="1" fontAlgn="auto" latinLnBrk="0" hangingPunc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8F8F8F">
                    <a:lumOff val="44000"/>
                  </a:srgbClr>
                </a:solidFill>
              </a:defRPr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95% for convenience.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23C2F5F2-DD4A-4F47-BA34-25674B8B28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" t="4198" r="2608" b="18395"/>
          <a:stretch/>
        </p:blipFill>
        <p:spPr>
          <a:xfrm>
            <a:off x="269644" y="564889"/>
            <a:ext cx="4302356" cy="4252646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B8F68F89-2C94-44A1-902A-A5C435D040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269645" y="4990267"/>
            <a:ext cx="4302356" cy="130284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405413" y="255427"/>
            <a:ext cx="7808132" cy="60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75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86050" y="1464219"/>
            <a:ext cx="7677341" cy="595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76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13959" y="844191"/>
            <a:ext cx="7157442" cy="591441"/>
          </a:xfrm>
          <a:prstGeom prst="rect">
            <a:avLst/>
          </a:prstGeom>
          <a:ln w="12700">
            <a:miter lim="400000"/>
          </a:ln>
        </p:spPr>
      </p:pic>
      <p:sp>
        <p:nvSpPr>
          <p:cNvPr id="777" name="Shape"/>
          <p:cNvSpPr/>
          <p:nvPr/>
        </p:nvSpPr>
        <p:spPr>
          <a:xfrm>
            <a:off x="7709347" y="887190"/>
            <a:ext cx="505348" cy="50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4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78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92201" y="2652284"/>
            <a:ext cx="7664982" cy="594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79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293379" y="3956505"/>
            <a:ext cx="8032147" cy="622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780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24848" y="5147547"/>
            <a:ext cx="7969211" cy="617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781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01331" y="2049318"/>
            <a:ext cx="6878644" cy="56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82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73084" y="3306378"/>
            <a:ext cx="7147981" cy="590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783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38751" y="4585664"/>
            <a:ext cx="7308211" cy="603900"/>
          </a:xfrm>
          <a:prstGeom prst="rect">
            <a:avLst/>
          </a:prstGeom>
          <a:ln w="12700">
            <a:miter lim="400000"/>
          </a:ln>
        </p:spPr>
      </p:pic>
      <p:sp>
        <p:nvSpPr>
          <p:cNvPr id="784" name="Shape"/>
          <p:cNvSpPr/>
          <p:nvPr/>
        </p:nvSpPr>
        <p:spPr>
          <a:xfrm>
            <a:off x="7560135" y="2103253"/>
            <a:ext cx="528589" cy="508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5" name="Shape"/>
          <p:cNvSpPr/>
          <p:nvPr/>
        </p:nvSpPr>
        <p:spPr>
          <a:xfrm>
            <a:off x="7697727" y="3350809"/>
            <a:ext cx="528588" cy="501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Shape"/>
          <p:cNvSpPr/>
          <p:nvPr/>
        </p:nvSpPr>
        <p:spPr>
          <a:xfrm>
            <a:off x="7783584" y="4598364"/>
            <a:ext cx="528589" cy="501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87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393114" y="5742152"/>
            <a:ext cx="7308211" cy="603899"/>
          </a:xfrm>
          <a:prstGeom prst="rect">
            <a:avLst/>
          </a:prstGeom>
          <a:ln w="12700">
            <a:miter lim="400000"/>
          </a:ln>
        </p:spPr>
      </p:pic>
      <p:sp>
        <p:nvSpPr>
          <p:cNvPr id="788" name="Shape"/>
          <p:cNvSpPr/>
          <p:nvPr/>
        </p:nvSpPr>
        <p:spPr>
          <a:xfrm>
            <a:off x="7697727" y="5754852"/>
            <a:ext cx="528588" cy="551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4" grpId="0" animBg="1" advAuto="0"/>
      <p:bldP spid="775" grpId="0" animBg="1" advAuto="0"/>
      <p:bldP spid="776" grpId="0" animBg="1" advAuto="0"/>
      <p:bldP spid="777" grpId="0" animBg="1" advAuto="0"/>
      <p:bldP spid="778" grpId="0" animBg="1" advAuto="0"/>
      <p:bldP spid="779" grpId="0" animBg="1" advAuto="0"/>
      <p:bldP spid="780" grpId="0" animBg="1" advAuto="0"/>
      <p:bldP spid="781" grpId="0" animBg="1" advAuto="0"/>
      <p:bldP spid="782" grpId="0" animBg="1" advAuto="0"/>
      <p:bldP spid="783" grpId="0" animBg="1" advAuto="0"/>
      <p:bldP spid="784" grpId="0" animBg="1" advAuto="0"/>
      <p:bldP spid="785" grpId="0" animBg="1" advAuto="0"/>
      <p:bldP spid="786" grpId="0" animBg="1" advAuto="0"/>
      <p:bldP spid="787" grpId="0" animBg="1" advAuto="0"/>
      <p:bldP spid="788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0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405413" y="255427"/>
            <a:ext cx="7808132" cy="60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91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86050" y="1464219"/>
            <a:ext cx="7677341" cy="595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92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13959" y="844191"/>
            <a:ext cx="7157442" cy="591441"/>
          </a:xfrm>
          <a:prstGeom prst="rect">
            <a:avLst/>
          </a:prstGeom>
          <a:ln w="12700">
            <a:miter lim="400000"/>
          </a:ln>
        </p:spPr>
      </p:pic>
      <p:sp>
        <p:nvSpPr>
          <p:cNvPr id="793" name="Shape"/>
          <p:cNvSpPr/>
          <p:nvPr/>
        </p:nvSpPr>
        <p:spPr>
          <a:xfrm>
            <a:off x="7709347" y="887190"/>
            <a:ext cx="505348" cy="50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4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94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92201" y="2652284"/>
            <a:ext cx="7664982" cy="594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95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293379" y="3956505"/>
            <a:ext cx="8032147" cy="622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796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24848" y="5147547"/>
            <a:ext cx="7969211" cy="617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797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01331" y="2049318"/>
            <a:ext cx="6878644" cy="56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98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73084" y="3306378"/>
            <a:ext cx="7147981" cy="590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799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38751" y="4585664"/>
            <a:ext cx="7308211" cy="603900"/>
          </a:xfrm>
          <a:prstGeom prst="rect">
            <a:avLst/>
          </a:prstGeom>
          <a:ln w="12700">
            <a:miter lim="400000"/>
          </a:ln>
        </p:spPr>
      </p:pic>
      <p:sp>
        <p:nvSpPr>
          <p:cNvPr id="800" name="Shape"/>
          <p:cNvSpPr/>
          <p:nvPr/>
        </p:nvSpPr>
        <p:spPr>
          <a:xfrm>
            <a:off x="7560135" y="2103253"/>
            <a:ext cx="528589" cy="508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1" name="Shape"/>
          <p:cNvSpPr/>
          <p:nvPr/>
        </p:nvSpPr>
        <p:spPr>
          <a:xfrm>
            <a:off x="7697727" y="3350809"/>
            <a:ext cx="528588" cy="501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2" name="Shape"/>
          <p:cNvSpPr/>
          <p:nvPr/>
        </p:nvSpPr>
        <p:spPr>
          <a:xfrm>
            <a:off x="7783584" y="4598364"/>
            <a:ext cx="528589" cy="501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03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393114" y="5742152"/>
            <a:ext cx="7308211" cy="603899"/>
          </a:xfrm>
          <a:prstGeom prst="rect">
            <a:avLst/>
          </a:prstGeom>
          <a:ln w="12700">
            <a:miter lim="400000"/>
          </a:ln>
        </p:spPr>
      </p:pic>
      <p:sp>
        <p:nvSpPr>
          <p:cNvPr id="804" name="Shape"/>
          <p:cNvSpPr/>
          <p:nvPr/>
        </p:nvSpPr>
        <p:spPr>
          <a:xfrm>
            <a:off x="7697727" y="5754852"/>
            <a:ext cx="528588" cy="551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0" grpId="0" animBg="1" advAuto="0"/>
      <p:bldP spid="791" grpId="0" animBg="1" advAuto="0"/>
      <p:bldP spid="792" grpId="0" animBg="1" advAuto="0"/>
      <p:bldP spid="793" grpId="0" animBg="1" advAuto="0"/>
      <p:bldP spid="794" grpId="0" animBg="1" advAuto="0"/>
      <p:bldP spid="795" grpId="0" animBg="1" advAuto="0"/>
      <p:bldP spid="796" grpId="0" animBg="1" advAuto="0"/>
      <p:bldP spid="797" grpId="0" animBg="1" advAuto="0"/>
      <p:bldP spid="798" grpId="0" animBg="1" advAuto="0"/>
      <p:bldP spid="799" grpId="0" animBg="1" advAuto="0"/>
      <p:bldP spid="800" grpId="0" animBg="1" advAuto="0"/>
      <p:bldP spid="801" grpId="0" animBg="1" advAuto="0"/>
      <p:bldP spid="802" grpId="0" animBg="1" advAuto="0"/>
      <p:bldP spid="803" grpId="0" animBg="1" advAuto="0"/>
      <p:bldP spid="804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405413" y="255427"/>
            <a:ext cx="7808132" cy="60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07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86050" y="1464219"/>
            <a:ext cx="7677341" cy="595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808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13959" y="844191"/>
            <a:ext cx="7157442" cy="591441"/>
          </a:xfrm>
          <a:prstGeom prst="rect">
            <a:avLst/>
          </a:prstGeom>
          <a:ln w="12700">
            <a:miter lim="400000"/>
          </a:ln>
        </p:spPr>
      </p:pic>
      <p:sp>
        <p:nvSpPr>
          <p:cNvPr id="809" name="Shape"/>
          <p:cNvSpPr/>
          <p:nvPr/>
        </p:nvSpPr>
        <p:spPr>
          <a:xfrm>
            <a:off x="7709347" y="887190"/>
            <a:ext cx="505348" cy="50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4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10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92201" y="2652284"/>
            <a:ext cx="7664982" cy="594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11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293379" y="3956505"/>
            <a:ext cx="8032147" cy="622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12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24848" y="5147547"/>
            <a:ext cx="7969211" cy="617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813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01331" y="2049318"/>
            <a:ext cx="6878644" cy="56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14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73084" y="3306378"/>
            <a:ext cx="7147981" cy="590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15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38751" y="4585664"/>
            <a:ext cx="7308211" cy="603900"/>
          </a:xfrm>
          <a:prstGeom prst="rect">
            <a:avLst/>
          </a:prstGeom>
          <a:ln w="12700">
            <a:miter lim="400000"/>
          </a:ln>
        </p:spPr>
      </p:pic>
      <p:sp>
        <p:nvSpPr>
          <p:cNvPr id="816" name="Shape"/>
          <p:cNvSpPr/>
          <p:nvPr/>
        </p:nvSpPr>
        <p:spPr>
          <a:xfrm>
            <a:off x="7560135" y="2103253"/>
            <a:ext cx="528589" cy="508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7" name="Shape"/>
          <p:cNvSpPr/>
          <p:nvPr/>
        </p:nvSpPr>
        <p:spPr>
          <a:xfrm>
            <a:off x="7697727" y="3350809"/>
            <a:ext cx="528588" cy="501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8" name="Shape"/>
          <p:cNvSpPr/>
          <p:nvPr/>
        </p:nvSpPr>
        <p:spPr>
          <a:xfrm>
            <a:off x="7783584" y="4598364"/>
            <a:ext cx="528589" cy="501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19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393114" y="5742152"/>
            <a:ext cx="7308211" cy="603899"/>
          </a:xfrm>
          <a:prstGeom prst="rect">
            <a:avLst/>
          </a:prstGeom>
          <a:ln w="12700">
            <a:miter lim="400000"/>
          </a:ln>
        </p:spPr>
      </p:pic>
      <p:sp>
        <p:nvSpPr>
          <p:cNvPr id="820" name="Shape"/>
          <p:cNvSpPr/>
          <p:nvPr/>
        </p:nvSpPr>
        <p:spPr>
          <a:xfrm>
            <a:off x="7697727" y="5754852"/>
            <a:ext cx="528588" cy="551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6" grpId="0" animBg="1" advAuto="0"/>
      <p:bldP spid="807" grpId="0" animBg="1" advAuto="0"/>
      <p:bldP spid="808" grpId="0" animBg="1" advAuto="0"/>
      <p:bldP spid="809" grpId="0" animBg="1" advAuto="0"/>
      <p:bldP spid="810" grpId="0" animBg="1" advAuto="0"/>
      <p:bldP spid="811" grpId="0" animBg="1" advAuto="0"/>
      <p:bldP spid="812" grpId="0" animBg="1" advAuto="0"/>
      <p:bldP spid="813" grpId="0" animBg="1" advAuto="0"/>
      <p:bldP spid="814" grpId="0" animBg="1" advAuto="0"/>
      <p:bldP spid="815" grpId="0" animBg="1" advAuto="0"/>
      <p:bldP spid="816" grpId="0" animBg="1" advAuto="0"/>
      <p:bldP spid="817" grpId="0" animBg="1" advAuto="0"/>
      <p:bldP spid="818" grpId="0" animBg="1" advAuto="0"/>
      <p:bldP spid="819" grpId="0" animBg="1" advAuto="0"/>
      <p:bldP spid="820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405413" y="255427"/>
            <a:ext cx="7808132" cy="60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23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86050" y="1464219"/>
            <a:ext cx="7677341" cy="595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824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13959" y="844191"/>
            <a:ext cx="7157442" cy="591441"/>
          </a:xfrm>
          <a:prstGeom prst="rect">
            <a:avLst/>
          </a:prstGeom>
          <a:ln w="12700">
            <a:miter lim="400000"/>
          </a:ln>
        </p:spPr>
      </p:pic>
      <p:sp>
        <p:nvSpPr>
          <p:cNvPr id="825" name="Shape"/>
          <p:cNvSpPr/>
          <p:nvPr/>
        </p:nvSpPr>
        <p:spPr>
          <a:xfrm>
            <a:off x="7709347" y="887190"/>
            <a:ext cx="505348" cy="50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4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26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92201" y="2652284"/>
            <a:ext cx="7664982" cy="594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27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293379" y="3956505"/>
            <a:ext cx="8032147" cy="622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28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24848" y="5147547"/>
            <a:ext cx="7969211" cy="617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829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01331" y="2049318"/>
            <a:ext cx="6878644" cy="56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30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73084" y="3306378"/>
            <a:ext cx="7147981" cy="590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31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38751" y="4585664"/>
            <a:ext cx="7308211" cy="603900"/>
          </a:xfrm>
          <a:prstGeom prst="rect">
            <a:avLst/>
          </a:prstGeom>
          <a:ln w="12700">
            <a:miter lim="400000"/>
          </a:ln>
        </p:spPr>
      </p:pic>
      <p:sp>
        <p:nvSpPr>
          <p:cNvPr id="832" name="Shape"/>
          <p:cNvSpPr/>
          <p:nvPr/>
        </p:nvSpPr>
        <p:spPr>
          <a:xfrm>
            <a:off x="7560135" y="2103253"/>
            <a:ext cx="528589" cy="508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3" name="Shape"/>
          <p:cNvSpPr/>
          <p:nvPr/>
        </p:nvSpPr>
        <p:spPr>
          <a:xfrm>
            <a:off x="7697727" y="3350809"/>
            <a:ext cx="528588" cy="501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4" name="Shape"/>
          <p:cNvSpPr/>
          <p:nvPr/>
        </p:nvSpPr>
        <p:spPr>
          <a:xfrm>
            <a:off x="7783584" y="4598364"/>
            <a:ext cx="528589" cy="501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35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393114" y="5742152"/>
            <a:ext cx="7308211" cy="603899"/>
          </a:xfrm>
          <a:prstGeom prst="rect">
            <a:avLst/>
          </a:prstGeom>
          <a:ln w="12700">
            <a:miter lim="400000"/>
          </a:ln>
        </p:spPr>
      </p:pic>
      <p:sp>
        <p:nvSpPr>
          <p:cNvPr id="836" name="Shape"/>
          <p:cNvSpPr/>
          <p:nvPr/>
        </p:nvSpPr>
        <p:spPr>
          <a:xfrm>
            <a:off x="7697727" y="5754852"/>
            <a:ext cx="528588" cy="551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" grpId="0" animBg="1" advAuto="0"/>
      <p:bldP spid="823" grpId="0" animBg="1" advAuto="0"/>
      <p:bldP spid="824" grpId="0" animBg="1" advAuto="0"/>
      <p:bldP spid="825" grpId="0" animBg="1" advAuto="0"/>
      <p:bldP spid="826" grpId="0" animBg="1" advAuto="0"/>
      <p:bldP spid="827" grpId="0" animBg="1" advAuto="0"/>
      <p:bldP spid="828" grpId="0" animBg="1" advAuto="0"/>
      <p:bldP spid="829" grpId="0" animBg="1" advAuto="0"/>
      <p:bldP spid="830" grpId="0" animBg="1" advAuto="0"/>
      <p:bldP spid="831" grpId="0" animBg="1" advAuto="0"/>
      <p:bldP spid="832" grpId="0" animBg="1" advAuto="0"/>
      <p:bldP spid="833" grpId="0" animBg="1" advAuto="0"/>
      <p:bldP spid="834" grpId="0" animBg="1" advAuto="0"/>
      <p:bldP spid="835" grpId="0" animBg="1" advAuto="0"/>
      <p:bldP spid="836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8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405413" y="255427"/>
            <a:ext cx="7808132" cy="60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39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86050" y="1464219"/>
            <a:ext cx="7677341" cy="595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840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13959" y="844191"/>
            <a:ext cx="7157442" cy="591441"/>
          </a:xfrm>
          <a:prstGeom prst="rect">
            <a:avLst/>
          </a:prstGeom>
          <a:ln w="12700">
            <a:miter lim="400000"/>
          </a:ln>
        </p:spPr>
      </p:pic>
      <p:sp>
        <p:nvSpPr>
          <p:cNvPr id="841" name="Shape"/>
          <p:cNvSpPr/>
          <p:nvPr/>
        </p:nvSpPr>
        <p:spPr>
          <a:xfrm>
            <a:off x="7709347" y="887190"/>
            <a:ext cx="505348" cy="50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4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42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92201" y="2652284"/>
            <a:ext cx="7664982" cy="594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43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293379" y="3956505"/>
            <a:ext cx="8032147" cy="622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44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24848" y="5147547"/>
            <a:ext cx="7969211" cy="617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845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01331" y="2049318"/>
            <a:ext cx="6878644" cy="56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46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73084" y="3306378"/>
            <a:ext cx="7147981" cy="590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47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38751" y="4585664"/>
            <a:ext cx="7308211" cy="603900"/>
          </a:xfrm>
          <a:prstGeom prst="rect">
            <a:avLst/>
          </a:prstGeom>
          <a:ln w="12700">
            <a:miter lim="400000"/>
          </a:ln>
        </p:spPr>
      </p:pic>
      <p:sp>
        <p:nvSpPr>
          <p:cNvPr id="848" name="Shape"/>
          <p:cNvSpPr/>
          <p:nvPr/>
        </p:nvSpPr>
        <p:spPr>
          <a:xfrm>
            <a:off x="7560135" y="2103253"/>
            <a:ext cx="528589" cy="508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9" name="Shape"/>
          <p:cNvSpPr/>
          <p:nvPr/>
        </p:nvSpPr>
        <p:spPr>
          <a:xfrm>
            <a:off x="7697727" y="3350809"/>
            <a:ext cx="528588" cy="501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0" name="Shape"/>
          <p:cNvSpPr/>
          <p:nvPr/>
        </p:nvSpPr>
        <p:spPr>
          <a:xfrm>
            <a:off x="7783584" y="4598364"/>
            <a:ext cx="528589" cy="501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51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393114" y="5742152"/>
            <a:ext cx="7308211" cy="603899"/>
          </a:xfrm>
          <a:prstGeom prst="rect">
            <a:avLst/>
          </a:prstGeom>
          <a:ln w="12700">
            <a:miter lim="400000"/>
          </a:ln>
        </p:spPr>
      </p:pic>
      <p:sp>
        <p:nvSpPr>
          <p:cNvPr id="852" name="Shape"/>
          <p:cNvSpPr/>
          <p:nvPr/>
        </p:nvSpPr>
        <p:spPr>
          <a:xfrm>
            <a:off x="7697727" y="5754852"/>
            <a:ext cx="528588" cy="551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8" grpId="0" animBg="1" advAuto="0"/>
      <p:bldP spid="839" grpId="0" animBg="1" advAuto="0"/>
      <p:bldP spid="840" grpId="0" animBg="1" advAuto="0"/>
      <p:bldP spid="841" grpId="0" animBg="1" advAuto="0"/>
      <p:bldP spid="842" grpId="0" animBg="1" advAuto="0"/>
      <p:bldP spid="843" grpId="0" animBg="1" advAuto="0"/>
      <p:bldP spid="844" grpId="0" animBg="1" advAuto="0"/>
      <p:bldP spid="845" grpId="0" animBg="1" advAuto="0"/>
      <p:bldP spid="846" grpId="0" animBg="1" advAuto="0"/>
      <p:bldP spid="847" grpId="0" animBg="1" advAuto="0"/>
      <p:bldP spid="848" grpId="0" animBg="1" advAuto="0"/>
      <p:bldP spid="849" grpId="0" animBg="1" advAuto="0"/>
      <p:bldP spid="850" grpId="0" animBg="1" advAuto="0"/>
      <p:bldP spid="851" grpId="0" animBg="1" advAuto="0"/>
      <p:bldP spid="852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405413" y="255427"/>
            <a:ext cx="7808132" cy="60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55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86050" y="1464219"/>
            <a:ext cx="7677341" cy="595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856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13959" y="844191"/>
            <a:ext cx="7157442" cy="591441"/>
          </a:xfrm>
          <a:prstGeom prst="rect">
            <a:avLst/>
          </a:prstGeom>
          <a:ln w="12700">
            <a:miter lim="400000"/>
          </a:ln>
        </p:spPr>
      </p:pic>
      <p:sp>
        <p:nvSpPr>
          <p:cNvPr id="857" name="Shape"/>
          <p:cNvSpPr/>
          <p:nvPr/>
        </p:nvSpPr>
        <p:spPr>
          <a:xfrm>
            <a:off x="7709347" y="887190"/>
            <a:ext cx="505348" cy="50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4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58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92201" y="2652284"/>
            <a:ext cx="7664982" cy="594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59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293379" y="3956505"/>
            <a:ext cx="8032147" cy="622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60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24848" y="5147547"/>
            <a:ext cx="7969211" cy="617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861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01331" y="2049318"/>
            <a:ext cx="6878644" cy="56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62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73084" y="3306378"/>
            <a:ext cx="7147981" cy="590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63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38751" y="4585664"/>
            <a:ext cx="7308211" cy="603900"/>
          </a:xfrm>
          <a:prstGeom prst="rect">
            <a:avLst/>
          </a:prstGeom>
          <a:ln w="12700">
            <a:miter lim="400000"/>
          </a:ln>
        </p:spPr>
      </p:pic>
      <p:sp>
        <p:nvSpPr>
          <p:cNvPr id="864" name="Shape"/>
          <p:cNvSpPr/>
          <p:nvPr/>
        </p:nvSpPr>
        <p:spPr>
          <a:xfrm>
            <a:off x="7560135" y="2103253"/>
            <a:ext cx="528589" cy="508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5" name="Shape"/>
          <p:cNvSpPr/>
          <p:nvPr/>
        </p:nvSpPr>
        <p:spPr>
          <a:xfrm>
            <a:off x="7697727" y="3350809"/>
            <a:ext cx="528588" cy="501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6" name="Shape"/>
          <p:cNvSpPr/>
          <p:nvPr/>
        </p:nvSpPr>
        <p:spPr>
          <a:xfrm>
            <a:off x="7783584" y="4598364"/>
            <a:ext cx="528589" cy="501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7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393114" y="5742152"/>
            <a:ext cx="7308211" cy="603899"/>
          </a:xfrm>
          <a:prstGeom prst="rect">
            <a:avLst/>
          </a:prstGeom>
          <a:ln w="12700">
            <a:miter lim="400000"/>
          </a:ln>
        </p:spPr>
      </p:pic>
      <p:sp>
        <p:nvSpPr>
          <p:cNvPr id="868" name="Shape"/>
          <p:cNvSpPr/>
          <p:nvPr/>
        </p:nvSpPr>
        <p:spPr>
          <a:xfrm>
            <a:off x="7697727" y="5754852"/>
            <a:ext cx="528588" cy="551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4" grpId="0" animBg="1" advAuto="0"/>
      <p:bldP spid="855" grpId="0" animBg="1" advAuto="0"/>
      <p:bldP spid="856" grpId="0" animBg="1" advAuto="0"/>
      <p:bldP spid="857" grpId="0" animBg="1" advAuto="0"/>
      <p:bldP spid="858" grpId="0" animBg="1" advAuto="0"/>
      <p:bldP spid="859" grpId="0" animBg="1" advAuto="0"/>
      <p:bldP spid="860" grpId="0" animBg="1" advAuto="0"/>
      <p:bldP spid="861" grpId="0" animBg="1" advAuto="0"/>
      <p:bldP spid="862" grpId="0" animBg="1" advAuto="0"/>
      <p:bldP spid="863" grpId="0" animBg="1" advAuto="0"/>
      <p:bldP spid="864" grpId="0" animBg="1" advAuto="0"/>
      <p:bldP spid="865" grpId="0" animBg="1" advAuto="0"/>
      <p:bldP spid="866" grpId="0" animBg="1" advAuto="0"/>
      <p:bldP spid="867" grpId="0" animBg="1" advAuto="0"/>
      <p:bldP spid="868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TextBox 1"/>
          <p:cNvSpPr txBox="1"/>
          <p:nvPr/>
        </p:nvSpPr>
        <p:spPr>
          <a:xfrm>
            <a:off x="304800" y="1371599"/>
            <a:ext cx="8534400" cy="441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8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*PLEASE PICK UP OUR </a:t>
            </a:r>
          </a:p>
          <a:p>
            <a:pPr algn="ctr">
              <a:spcBef>
                <a:spcPts val="800"/>
              </a:spcBef>
              <a:defRPr sz="3600" b="1" u="sng">
                <a:solidFill>
                  <a:srgbClr val="00FFFF"/>
                </a:solidFill>
              </a:defRPr>
            </a:pPr>
            <a:r>
              <a:rPr dirty="0"/>
              <a:t>BUSINESS CARD  </a:t>
            </a:r>
            <a:r>
              <a:rPr u="none" dirty="0">
                <a:solidFill>
                  <a:schemeClr val="accent3">
                    <a:lumOff val="44000"/>
                  </a:schemeClr>
                </a:solidFill>
              </a:rPr>
              <a:t>at the table </a:t>
            </a:r>
          </a:p>
          <a:p>
            <a:pPr algn="ctr">
              <a:spcBef>
                <a:spcPts val="8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&amp; call or text us: </a:t>
            </a:r>
            <a:r>
              <a:rPr u="sng" dirty="0">
                <a:solidFill>
                  <a:srgbClr val="FFFF00"/>
                </a:solidFill>
              </a:rPr>
              <a:t>606-269-3099</a:t>
            </a:r>
            <a:r>
              <a:rPr dirty="0"/>
              <a:t> </a:t>
            </a:r>
          </a:p>
          <a:p>
            <a:pPr algn="ctr">
              <a:spcBef>
                <a:spcPts val="4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endParaRPr dirty="0"/>
          </a:p>
          <a:p>
            <a:pPr algn="ctr">
              <a:spcBef>
                <a:spcPts val="8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For more information</a:t>
            </a:r>
          </a:p>
          <a:p>
            <a:pPr algn="ctr">
              <a:spcBef>
                <a:spcPts val="8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 *GO TO OUR WEBSITE:</a:t>
            </a:r>
          </a:p>
          <a:p>
            <a:pPr algn="ctr">
              <a:spcBef>
                <a:spcPts val="800"/>
              </a:spcBef>
              <a:defRPr sz="3600" b="1" u="sng">
                <a:solidFill>
                  <a:srgbClr val="FFFF00"/>
                </a:solidFill>
              </a:defRPr>
            </a:pPr>
            <a:r>
              <a:rPr dirty="0"/>
              <a:t>www.CHOOSELIFEUSA.ORG</a:t>
            </a:r>
          </a:p>
        </p:txBody>
      </p:sp>
      <p:sp>
        <p:nvSpPr>
          <p:cNvPr id="689" name="Rectangle 1"/>
          <p:cNvSpPr txBox="1"/>
          <p:nvPr/>
        </p:nvSpPr>
        <p:spPr>
          <a:xfrm>
            <a:off x="0" y="74612"/>
            <a:ext cx="9144000" cy="708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 sz="4400" b="1" u="sng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t>Choose Life Ministry Updates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405413" y="255427"/>
            <a:ext cx="7808132" cy="60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71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86050" y="1464219"/>
            <a:ext cx="7677341" cy="595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872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13959" y="844191"/>
            <a:ext cx="7157442" cy="591441"/>
          </a:xfrm>
          <a:prstGeom prst="rect">
            <a:avLst/>
          </a:prstGeom>
          <a:ln w="12700">
            <a:miter lim="400000"/>
          </a:ln>
        </p:spPr>
      </p:pic>
      <p:sp>
        <p:nvSpPr>
          <p:cNvPr id="873" name="Shape"/>
          <p:cNvSpPr/>
          <p:nvPr/>
        </p:nvSpPr>
        <p:spPr>
          <a:xfrm>
            <a:off x="7709347" y="887190"/>
            <a:ext cx="505348" cy="50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4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74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92201" y="2652284"/>
            <a:ext cx="7664982" cy="594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75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293379" y="3956505"/>
            <a:ext cx="8032147" cy="622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76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24848" y="5147547"/>
            <a:ext cx="7969211" cy="617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877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01331" y="2049318"/>
            <a:ext cx="6878644" cy="56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78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73084" y="3306378"/>
            <a:ext cx="7147981" cy="590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79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38751" y="4585664"/>
            <a:ext cx="7308211" cy="603900"/>
          </a:xfrm>
          <a:prstGeom prst="rect">
            <a:avLst/>
          </a:prstGeom>
          <a:ln w="12700">
            <a:miter lim="400000"/>
          </a:ln>
        </p:spPr>
      </p:pic>
      <p:sp>
        <p:nvSpPr>
          <p:cNvPr id="880" name="Shape"/>
          <p:cNvSpPr/>
          <p:nvPr/>
        </p:nvSpPr>
        <p:spPr>
          <a:xfrm>
            <a:off x="7560135" y="2103253"/>
            <a:ext cx="528589" cy="508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1" name="Shape"/>
          <p:cNvSpPr/>
          <p:nvPr/>
        </p:nvSpPr>
        <p:spPr>
          <a:xfrm>
            <a:off x="7697727" y="3350809"/>
            <a:ext cx="528588" cy="501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2" name="Shape"/>
          <p:cNvSpPr/>
          <p:nvPr/>
        </p:nvSpPr>
        <p:spPr>
          <a:xfrm>
            <a:off x="7783584" y="4598364"/>
            <a:ext cx="528589" cy="501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83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393114" y="5742152"/>
            <a:ext cx="7308211" cy="603899"/>
          </a:xfrm>
          <a:prstGeom prst="rect">
            <a:avLst/>
          </a:prstGeom>
          <a:ln w="12700">
            <a:miter lim="400000"/>
          </a:ln>
        </p:spPr>
      </p:pic>
      <p:sp>
        <p:nvSpPr>
          <p:cNvPr id="884" name="Shape"/>
          <p:cNvSpPr/>
          <p:nvPr/>
        </p:nvSpPr>
        <p:spPr>
          <a:xfrm>
            <a:off x="7697727" y="5754852"/>
            <a:ext cx="528588" cy="551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" grpId="0" animBg="1" advAuto="0"/>
      <p:bldP spid="871" grpId="0" animBg="1" advAuto="0"/>
      <p:bldP spid="872" grpId="0" animBg="1" advAuto="0"/>
      <p:bldP spid="873" grpId="0" animBg="1" advAuto="0"/>
      <p:bldP spid="874" grpId="0" animBg="1" advAuto="0"/>
      <p:bldP spid="875" grpId="0" animBg="1" advAuto="0"/>
      <p:bldP spid="876" grpId="0" animBg="1" advAuto="0"/>
      <p:bldP spid="877" grpId="0" animBg="1" advAuto="0"/>
      <p:bldP spid="878" grpId="0" animBg="1" advAuto="0"/>
      <p:bldP spid="879" grpId="0" animBg="1" advAuto="0"/>
      <p:bldP spid="880" grpId="0" animBg="1" advAuto="0"/>
      <p:bldP spid="881" grpId="0" animBg="1" advAuto="0"/>
      <p:bldP spid="882" grpId="0" animBg="1" advAuto="0"/>
      <p:bldP spid="883" grpId="0" animBg="1" advAuto="0"/>
      <p:bldP spid="884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405413" y="255427"/>
            <a:ext cx="7808132" cy="60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87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86050" y="1464219"/>
            <a:ext cx="7677341" cy="595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888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13959" y="844191"/>
            <a:ext cx="7157442" cy="591441"/>
          </a:xfrm>
          <a:prstGeom prst="rect">
            <a:avLst/>
          </a:prstGeom>
          <a:ln w="12700">
            <a:miter lim="400000"/>
          </a:ln>
        </p:spPr>
      </p:pic>
      <p:sp>
        <p:nvSpPr>
          <p:cNvPr id="889" name="Shape"/>
          <p:cNvSpPr/>
          <p:nvPr/>
        </p:nvSpPr>
        <p:spPr>
          <a:xfrm>
            <a:off x="7709347" y="887190"/>
            <a:ext cx="505348" cy="50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4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90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92201" y="2652284"/>
            <a:ext cx="7664982" cy="594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91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293379" y="3956505"/>
            <a:ext cx="8032147" cy="622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92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b="89914"/>
          <a:stretch>
            <a:fillRect/>
          </a:stretch>
        </p:blipFill>
        <p:spPr>
          <a:xfrm>
            <a:off x="324848" y="5147547"/>
            <a:ext cx="7969211" cy="617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893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501331" y="2049318"/>
            <a:ext cx="6878644" cy="568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94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73084" y="3306378"/>
            <a:ext cx="7147981" cy="5906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95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438751" y="4585664"/>
            <a:ext cx="7308211" cy="603900"/>
          </a:xfrm>
          <a:prstGeom prst="rect">
            <a:avLst/>
          </a:prstGeom>
          <a:ln w="12700">
            <a:miter lim="400000"/>
          </a:ln>
        </p:spPr>
      </p:pic>
      <p:sp>
        <p:nvSpPr>
          <p:cNvPr id="896" name="Shape"/>
          <p:cNvSpPr/>
          <p:nvPr/>
        </p:nvSpPr>
        <p:spPr>
          <a:xfrm>
            <a:off x="7560135" y="2103253"/>
            <a:ext cx="528589" cy="508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7" name="Shape"/>
          <p:cNvSpPr/>
          <p:nvPr/>
        </p:nvSpPr>
        <p:spPr>
          <a:xfrm>
            <a:off x="7697727" y="3350809"/>
            <a:ext cx="528588" cy="501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8" name="Shape"/>
          <p:cNvSpPr/>
          <p:nvPr/>
        </p:nvSpPr>
        <p:spPr>
          <a:xfrm>
            <a:off x="7783584" y="4598364"/>
            <a:ext cx="528589" cy="501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99" name="D4C1B9E4-4952-4B75-BB41-ABFBA733FF35-L0-001.png" descr="D4C1B9E4-4952-4B75-BB41-ABFBA733FF35-L0-001.png"/>
          <p:cNvPicPr>
            <a:picLocks noChangeAspect="1"/>
          </p:cNvPicPr>
          <p:nvPr/>
        </p:nvPicPr>
        <p:blipFill>
          <a:blip r:embed="rId2"/>
          <a:srcRect l="8253" b="90139"/>
          <a:stretch>
            <a:fillRect/>
          </a:stretch>
        </p:blipFill>
        <p:spPr>
          <a:xfrm>
            <a:off x="393114" y="5742152"/>
            <a:ext cx="7308211" cy="603899"/>
          </a:xfrm>
          <a:prstGeom prst="rect">
            <a:avLst/>
          </a:prstGeom>
          <a:ln w="12700">
            <a:miter lim="400000"/>
          </a:ln>
        </p:spPr>
      </p:pic>
      <p:sp>
        <p:nvSpPr>
          <p:cNvPr id="900" name="Shape"/>
          <p:cNvSpPr/>
          <p:nvPr/>
        </p:nvSpPr>
        <p:spPr>
          <a:xfrm>
            <a:off x="7697727" y="5754852"/>
            <a:ext cx="528588" cy="551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3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F5EC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 advClick="0" advTm="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6" grpId="0" animBg="1" advAuto="0"/>
      <p:bldP spid="887" grpId="0" animBg="1" advAuto="0"/>
      <p:bldP spid="888" grpId="0" animBg="1" advAuto="0"/>
      <p:bldP spid="889" grpId="0" animBg="1" advAuto="0"/>
      <p:bldP spid="890" grpId="0" animBg="1" advAuto="0"/>
      <p:bldP spid="891" grpId="0" animBg="1" advAuto="0"/>
      <p:bldP spid="892" grpId="0" animBg="1" advAuto="0"/>
      <p:bldP spid="893" grpId="0" animBg="1" advAuto="0"/>
      <p:bldP spid="894" grpId="0" animBg="1" advAuto="0"/>
      <p:bldP spid="895" grpId="0" animBg="1" advAuto="0"/>
      <p:bldP spid="896" grpId="0" animBg="1" advAuto="0"/>
      <p:bldP spid="897" grpId="0" animBg="1" advAuto="0"/>
      <p:bldP spid="898" grpId="0" animBg="1" advAuto="0"/>
      <p:bldP spid="899" grpId="0" animBg="1" advAuto="0"/>
      <p:bldP spid="900" grpId="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Rectangle 2"/>
          <p:cNvSpPr txBox="1"/>
          <p:nvPr/>
        </p:nvSpPr>
        <p:spPr>
          <a:xfrm>
            <a:off x="1254657" y="288019"/>
            <a:ext cx="5220851" cy="1468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8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And He said, what </a:t>
            </a:r>
            <a:endParaRPr sz="3200" dirty="0"/>
          </a:p>
          <a:p>
            <a:pPr>
              <a:defRPr sz="48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hast thou done</a:t>
            </a:r>
            <a:r>
              <a:rPr sz="4000" dirty="0"/>
              <a:t>? </a:t>
            </a:r>
          </a:p>
        </p:txBody>
      </p:sp>
      <p:sp>
        <p:nvSpPr>
          <p:cNvPr id="949" name="Rectangle 3"/>
          <p:cNvSpPr txBox="1"/>
          <p:nvPr/>
        </p:nvSpPr>
        <p:spPr>
          <a:xfrm>
            <a:off x="1254657" y="2173555"/>
            <a:ext cx="7010399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8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the voice of thy brother’s blood </a:t>
            </a:r>
            <a:r>
              <a:rPr dirty="0" err="1"/>
              <a:t>crieth</a:t>
            </a:r>
            <a:r>
              <a:rPr dirty="0"/>
              <a:t> unto Me from the ground</a:t>
            </a:r>
            <a:r>
              <a:rPr sz="4000" dirty="0"/>
              <a:t>. </a:t>
            </a:r>
          </a:p>
        </p:txBody>
      </p:sp>
      <p:sp>
        <p:nvSpPr>
          <p:cNvPr id="950" name="Rectangle 4"/>
          <p:cNvSpPr txBox="1"/>
          <p:nvPr/>
        </p:nvSpPr>
        <p:spPr>
          <a:xfrm>
            <a:off x="5715000" y="4684445"/>
            <a:ext cx="3097570" cy="646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>
                <a:solidFill>
                  <a:srgbClr val="00CC00"/>
                </a:solidFill>
              </a:defRPr>
            </a:lvl1pPr>
          </a:lstStyle>
          <a:p>
            <a:r>
              <a:rPr dirty="0"/>
              <a:t>Genesis 4:10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8" grpId="0" build="p" bldLvl="5" animBg="1" advAuto="0"/>
      <p:bldP spid="949" grpId="0" animBg="1" advAuto="0"/>
      <p:bldP spid="950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Text Box 11"/>
          <p:cNvSpPr txBox="1"/>
          <p:nvPr/>
        </p:nvSpPr>
        <p:spPr>
          <a:xfrm>
            <a:off x="2889250" y="3414712"/>
            <a:ext cx="5949950" cy="2166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4000">
                <a:solidFill>
                  <a:schemeClr val="accent3">
                    <a:lumOff val="44000"/>
                  </a:schemeClr>
                </a:solidFill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</a:t>
            </a:r>
            <a:r>
              <a:rPr sz="4800"/>
              <a:t>1 out of 4 pregnancies end in an abortion</a:t>
            </a:r>
          </a:p>
        </p:txBody>
      </p:sp>
      <p:pic>
        <p:nvPicPr>
          <p:cNvPr id="953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3276600"/>
            <a:ext cx="2203450" cy="24161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54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91069" y="102995"/>
            <a:ext cx="1605486" cy="2467359"/>
          </a:xfrm>
          <a:prstGeom prst="rect">
            <a:avLst/>
          </a:prstGeom>
          <a:ln w="12700">
            <a:miter lim="400000"/>
          </a:ln>
        </p:spPr>
      </p:pic>
      <p:sp>
        <p:nvSpPr>
          <p:cNvPr id="955" name="Rectangle 9"/>
          <p:cNvSpPr txBox="1"/>
          <p:nvPr/>
        </p:nvSpPr>
        <p:spPr>
          <a:xfrm>
            <a:off x="3429000" y="8447088"/>
            <a:ext cx="3770273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342900" indent="-342900">
              <a:spcBef>
                <a:spcPts val="700"/>
              </a:spcBef>
              <a:defRPr sz="32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t>www.lifeissues.org</a:t>
            </a:r>
          </a:p>
        </p:txBody>
      </p:sp>
      <p:sp>
        <p:nvSpPr>
          <p:cNvPr id="956" name="Straight Connector 2"/>
          <p:cNvSpPr/>
          <p:nvPr/>
        </p:nvSpPr>
        <p:spPr>
          <a:xfrm>
            <a:off x="0" y="0"/>
            <a:ext cx="9144000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57" name="Straight Connector 11"/>
          <p:cNvSpPr/>
          <p:nvPr/>
        </p:nvSpPr>
        <p:spPr>
          <a:xfrm>
            <a:off x="0" y="6899275"/>
            <a:ext cx="9144000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58" name="Straight Connector 4"/>
          <p:cNvSpPr/>
          <p:nvPr/>
        </p:nvSpPr>
        <p:spPr>
          <a:xfrm flipH="1">
            <a:off x="-1" y="0"/>
            <a:ext cx="2" cy="6899275"/>
          </a:xfrm>
          <a:prstGeom prst="line">
            <a:avLst/>
          </a:prstGeom>
          <a:ln w="57150"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959" name="Picture 3" descr="Picture 3"/>
          <p:cNvPicPr>
            <a:picLocks noChangeAspect="1"/>
          </p:cNvPicPr>
          <p:nvPr/>
        </p:nvPicPr>
        <p:blipFill>
          <a:blip r:embed="rId4"/>
          <a:srcRect l="28792" t="24761" r="14750" b="26857"/>
          <a:stretch>
            <a:fillRect/>
          </a:stretch>
        </p:blipFill>
        <p:spPr>
          <a:xfrm>
            <a:off x="2559049" y="111124"/>
            <a:ext cx="3200401" cy="2451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60" name="Picture 5" descr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2300" y="111125"/>
            <a:ext cx="3136900" cy="2451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TextBox 2"/>
          <p:cNvSpPr txBox="1"/>
          <p:nvPr/>
        </p:nvSpPr>
        <p:spPr>
          <a:xfrm>
            <a:off x="532940" y="1536174"/>
            <a:ext cx="8093267" cy="4278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0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13.  Ye are the salt of the earth:  but if the salt has lost its savor, wherewith shall it be salted?</a:t>
            </a:r>
            <a:endParaRPr lang="en-US" dirty="0"/>
          </a:p>
          <a:p>
            <a:pPr>
              <a:defRPr sz="4000">
                <a:solidFill>
                  <a:schemeClr val="accent3">
                    <a:lumOff val="44000"/>
                  </a:schemeClr>
                </a:solidFill>
              </a:defRPr>
            </a:pPr>
            <a:endParaRPr sz="3200" dirty="0"/>
          </a:p>
          <a:p>
            <a:pPr>
              <a:defRPr sz="40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14.  It is thenceforth good for nothing, but to be cast out, and trod under foot of me</a:t>
            </a:r>
            <a:r>
              <a:rPr sz="3600" dirty="0"/>
              <a:t>n.  </a:t>
            </a:r>
          </a:p>
        </p:txBody>
      </p:sp>
      <p:sp>
        <p:nvSpPr>
          <p:cNvPr id="963" name="TextBox 3"/>
          <p:cNvSpPr txBox="1"/>
          <p:nvPr/>
        </p:nvSpPr>
        <p:spPr>
          <a:xfrm>
            <a:off x="532940" y="307555"/>
            <a:ext cx="6781800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 algn="ctr">
              <a:spcBef>
                <a:spcPts val="1100"/>
              </a:spcBef>
              <a:defRPr sz="4800" b="1">
                <a:solidFill>
                  <a:srgbClr val="00FF00"/>
                </a:solidFill>
              </a:defRPr>
            </a:lvl1pPr>
          </a:lstStyle>
          <a:p>
            <a:pPr algn="l"/>
            <a:r>
              <a:rPr dirty="0"/>
              <a:t>Matthew 5:13-1</a:t>
            </a:r>
            <a:r>
              <a:rPr lang="en-US" dirty="0"/>
              <a:t>5</a:t>
            </a:r>
            <a:endParaRPr dirty="0"/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Rectangle 1"/>
          <p:cNvSpPr txBox="1"/>
          <p:nvPr/>
        </p:nvSpPr>
        <p:spPr>
          <a:xfrm>
            <a:off x="694063" y="1447800"/>
            <a:ext cx="7733842" cy="4401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0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15.  Ye are the light of the world.  </a:t>
            </a:r>
            <a:endParaRPr lang="en-US" dirty="0"/>
          </a:p>
          <a:p>
            <a:pPr>
              <a:defRPr sz="40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A city that is set on a hill cannot be hid. Neither do men light a candle, and put it under a bushel, but on a candlestick ; and it giveth light to all that are in the house</a:t>
            </a:r>
            <a:r>
              <a:rPr sz="3600" dirty="0"/>
              <a:t>.  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Rectangle 1"/>
          <p:cNvSpPr txBox="1"/>
          <p:nvPr/>
        </p:nvSpPr>
        <p:spPr>
          <a:xfrm>
            <a:off x="0" y="266611"/>
            <a:ext cx="8246533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6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  </a:t>
            </a:r>
            <a:r>
              <a:rPr sz="4800" dirty="0"/>
              <a:t>“What Can I Do ”</a:t>
            </a:r>
          </a:p>
        </p:txBody>
      </p:sp>
      <p:sp>
        <p:nvSpPr>
          <p:cNvPr id="969" name="Rectangle 2"/>
          <p:cNvSpPr/>
          <p:nvPr/>
        </p:nvSpPr>
        <p:spPr>
          <a:xfrm>
            <a:off x="228600" y="1432454"/>
            <a:ext cx="8686800" cy="320068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b="0">
                <a:latin typeface="Wingdings"/>
                <a:ea typeface="Wingdings"/>
                <a:cs typeface="Wingdings"/>
                <a:sym typeface="Wingdings"/>
              </a:rPr>
              <a:t> </a:t>
            </a:r>
            <a:r>
              <a:t>SUPPORT YOUR LOCAL PREGNANCY CENTER.</a:t>
            </a:r>
            <a:endParaRPr sz="3200"/>
          </a:p>
          <a:p>
            <a:pPr>
              <a:spcBef>
                <a:spcPts val="12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b="0">
                <a:latin typeface="Wingdings"/>
                <a:ea typeface="Wingdings"/>
                <a:cs typeface="Wingdings"/>
                <a:sym typeface="Wingdings"/>
              </a:rPr>
              <a:t> </a:t>
            </a:r>
            <a:r>
              <a:t>EDUCATE OTHERS</a:t>
            </a:r>
            <a:endParaRPr sz="3200"/>
          </a:p>
          <a:p>
            <a:pPr>
              <a:spcBef>
                <a:spcPts val="12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b="0">
                <a:latin typeface="Wingdings"/>
                <a:ea typeface="Wingdings"/>
                <a:cs typeface="Wingdings"/>
                <a:sym typeface="Wingdings"/>
              </a:rPr>
              <a:t> </a:t>
            </a:r>
            <a:r>
              <a:t>VOTE PRO-LIFE - PERSONHOOD</a:t>
            </a:r>
            <a:endParaRPr sz="3200"/>
          </a:p>
          <a:p>
            <a:pPr>
              <a:spcBef>
                <a:spcPts val="800"/>
              </a:spcBef>
              <a:defRPr sz="36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b="0">
                <a:latin typeface="Wingdings"/>
                <a:ea typeface="Wingdings"/>
                <a:cs typeface="Wingdings"/>
                <a:sym typeface="Wingdings"/>
              </a:rPr>
              <a:t> </a:t>
            </a:r>
            <a:r>
              <a:t>GO TO OUR WEBSITE </a:t>
            </a:r>
          </a:p>
        </p:txBody>
      </p:sp>
      <p:sp>
        <p:nvSpPr>
          <p:cNvPr id="970" name="TextBox 4"/>
          <p:cNvSpPr txBox="1"/>
          <p:nvPr/>
        </p:nvSpPr>
        <p:spPr>
          <a:xfrm>
            <a:off x="320147" y="5425546"/>
            <a:ext cx="6551375" cy="73914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800"/>
              </a:spcBef>
              <a:defRPr sz="3600">
                <a:solidFill>
                  <a:srgbClr val="FFFF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chooselifeusa.org/activity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Rectangle 37"/>
          <p:cNvSpPr/>
          <p:nvPr/>
        </p:nvSpPr>
        <p:spPr>
          <a:xfrm>
            <a:off x="316834" y="3848863"/>
            <a:ext cx="4098177" cy="213720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rgbClr val="00FFFF"/>
                </a:solidFill>
              </a:defRPr>
            </a:pPr>
            <a:r>
              <a:rPr dirty="0"/>
              <a:t>CHURCH </a:t>
            </a:r>
            <a:endParaRPr sz="3200" dirty="0"/>
          </a:p>
          <a:p>
            <a:pPr marL="571500" indent="-571500">
              <a:spcBef>
                <a:spcPts val="1200"/>
              </a:spcBef>
              <a:buSzPct val="100000"/>
              <a:buChar char="✍"/>
              <a:defRPr sz="2800" b="1">
                <a:solidFill>
                  <a:srgbClr val="11FF17"/>
                </a:solidFill>
              </a:defRPr>
            </a:pPr>
            <a:r>
              <a:rPr dirty="0"/>
              <a:t>2</a:t>
            </a:r>
            <a:r>
              <a:rPr baseline="30000" dirty="0"/>
              <a:t>nd</a:t>
            </a:r>
            <a:r>
              <a:rPr dirty="0"/>
              <a:t> Chronicles 7:14</a:t>
            </a:r>
            <a:endParaRPr sz="3200" dirty="0"/>
          </a:p>
          <a:p>
            <a:pPr marL="571500" indent="-571500">
              <a:spcBef>
                <a:spcPts val="1200"/>
              </a:spcBef>
              <a:buSzPct val="100000"/>
              <a:buChar char="✍"/>
              <a:defRPr sz="2800" b="1">
                <a:solidFill>
                  <a:srgbClr val="11FF17"/>
                </a:solidFill>
              </a:defRPr>
            </a:pPr>
            <a:r>
              <a:rPr dirty="0"/>
              <a:t>Ephesians 5:14 &amp; Romans 13:11 </a:t>
            </a:r>
          </a:p>
        </p:txBody>
      </p:sp>
      <p:sp>
        <p:nvSpPr>
          <p:cNvPr id="974" name="Rectangle 2"/>
          <p:cNvSpPr txBox="1"/>
          <p:nvPr/>
        </p:nvSpPr>
        <p:spPr>
          <a:xfrm>
            <a:off x="3465816" y="438450"/>
            <a:ext cx="5575070" cy="2900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200"/>
              </a:spcBef>
              <a:defRPr sz="3600" b="1">
                <a:solidFill>
                  <a:srgbClr val="11FF17"/>
                </a:solidFill>
              </a:defRPr>
            </a:pPr>
            <a:r>
              <a:rPr dirty="0"/>
              <a:t>Pray 2 Tim. 2:1-2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I exhort therefore, that,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first of all, supplications, prayers,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 intercessions, and giving of thanks,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be made for all men;</a:t>
            </a:r>
          </a:p>
          <a:p>
            <a:pPr algn="ctr">
              <a:defRPr sz="2400" b="1" baseline="300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2 </a:t>
            </a:r>
            <a:r>
              <a:rPr b="0" baseline="0" dirty="0"/>
              <a:t>For kings, and for all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that are in authority…</a:t>
            </a:r>
          </a:p>
        </p:txBody>
      </p:sp>
      <p:sp>
        <p:nvSpPr>
          <p:cNvPr id="975" name="Rectangle 3"/>
          <p:cNvSpPr txBox="1"/>
          <p:nvPr/>
        </p:nvSpPr>
        <p:spPr>
          <a:xfrm>
            <a:off x="4684221" y="3848863"/>
            <a:ext cx="4243649" cy="2240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200"/>
              </a:spcBef>
              <a:defRPr sz="3200" b="1">
                <a:solidFill>
                  <a:srgbClr val="00FFFF"/>
                </a:solidFill>
              </a:defRPr>
            </a:pPr>
            <a:r>
              <a:rPr dirty="0"/>
              <a:t>UNITED STATES  </a:t>
            </a:r>
          </a:p>
          <a:p>
            <a:pPr marL="457200" indent="-457200">
              <a:spcBef>
                <a:spcPts val="1200"/>
              </a:spcBef>
              <a:buSzPct val="100000"/>
              <a:buChar char="✍"/>
              <a:defRPr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 Local and National Government</a:t>
            </a:r>
          </a:p>
          <a:p>
            <a:pPr marL="457200" indent="-457200">
              <a:spcBef>
                <a:spcPts val="1200"/>
              </a:spcBef>
              <a:buSzPct val="100000"/>
              <a:buChar char="✍"/>
              <a:defRPr b="1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 Our Supreme Court Justices </a:t>
            </a:r>
          </a:p>
          <a:p>
            <a:pPr algn="ctr">
              <a:spcBef>
                <a:spcPts val="1200"/>
              </a:spcBef>
              <a:defRPr sz="2400">
                <a:solidFill>
                  <a:srgbClr val="FFFF00"/>
                </a:solidFill>
              </a:defRPr>
            </a:pPr>
            <a:r>
              <a:rPr dirty="0"/>
              <a:t>presidentialprayerteam.org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DA693F2E-A205-46C1-8136-9522904B5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34" y="275454"/>
            <a:ext cx="3349625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21726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>
            <a:extLst>
              <a:ext uri="{FF2B5EF4-FFF2-40B4-BE49-F238E27FC236}">
                <a16:creationId xmlns:a16="http://schemas.microsoft.com/office/drawing/2014/main" id="{C0051546-ED0C-4C89-A65F-BF6F3A872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80" y="3246989"/>
            <a:ext cx="361315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5720" tIns="45000" rIns="4572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1 Corinthians 15:58</a:t>
            </a: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55DDADC3-FE8E-4E2F-9299-D883DD718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310" y="4630593"/>
            <a:ext cx="2754312" cy="5778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45720" tIns="45000" rIns="4572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1 Timothy 4:12</a:t>
            </a:r>
          </a:p>
        </p:txBody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BE5F062E-87CA-41E6-AAF4-D7ED14132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80" y="5978525"/>
            <a:ext cx="6367462" cy="577850"/>
          </a:xfrm>
          <a:prstGeom prst="rect">
            <a:avLst/>
          </a:prstGeom>
          <a:noFill/>
          <a:ln>
            <a:noFill/>
          </a:ln>
          <a:effectLst/>
        </p:spPr>
        <p:txBody>
          <a:bodyPr lIns="45720" tIns="45000" rIns="4572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2 Corinthians 2:15-16</a:t>
            </a:r>
          </a:p>
        </p:txBody>
      </p:sp>
      <p:sp>
        <p:nvSpPr>
          <p:cNvPr id="88070" name="Rectangle 5">
            <a:extLst>
              <a:ext uri="{FF2B5EF4-FFF2-40B4-BE49-F238E27FC236}">
                <a16:creationId xmlns:a16="http://schemas.microsoft.com/office/drawing/2014/main" id="{0329102B-62C2-48CC-A3AE-7CCA0A55F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169863"/>
            <a:ext cx="45847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Pray for 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PASTORS</a:t>
            </a:r>
          </a:p>
        </p:txBody>
      </p:sp>
      <p:sp>
        <p:nvSpPr>
          <p:cNvPr id="88071" name="Rectangle 6">
            <a:extLst>
              <a:ext uri="{FF2B5EF4-FFF2-40B4-BE49-F238E27FC236}">
                <a16:creationId xmlns:a16="http://schemas.microsoft.com/office/drawing/2014/main" id="{0B4D12D1-77B7-4D3F-8EBC-8A7283C69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757238"/>
            <a:ext cx="4475163" cy="107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Hebrews 13:18 </a:t>
            </a:r>
          </a:p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 2 Thessalonians 3:1</a:t>
            </a:r>
          </a:p>
        </p:txBody>
      </p:sp>
      <p:sp>
        <p:nvSpPr>
          <p:cNvPr id="88072" name="Rectangle 7">
            <a:extLst>
              <a:ext uri="{FF2B5EF4-FFF2-40B4-BE49-F238E27FC236}">
                <a16:creationId xmlns:a16="http://schemas.microsoft.com/office/drawing/2014/main" id="{A490D42A-96E1-46A0-93EE-2CAC01653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71" y="2171225"/>
            <a:ext cx="4546199" cy="107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Pray for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PREGNANCY </a:t>
            </a:r>
          </a:p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CARE CENTERS</a:t>
            </a:r>
          </a:p>
        </p:txBody>
      </p:sp>
      <p:sp>
        <p:nvSpPr>
          <p:cNvPr id="88073" name="Rectangle 8">
            <a:extLst>
              <a:ext uri="{FF2B5EF4-FFF2-40B4-BE49-F238E27FC236}">
                <a16:creationId xmlns:a16="http://schemas.microsoft.com/office/drawing/2014/main" id="{4885B5EA-7189-4A07-B584-289AE1A81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71" y="3967256"/>
            <a:ext cx="90424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Pray for your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 Youth &amp; Children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by name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.</a:t>
            </a:r>
          </a:p>
        </p:txBody>
      </p:sp>
      <p:sp>
        <p:nvSpPr>
          <p:cNvPr id="88074" name="Rectangle 9">
            <a:extLst>
              <a:ext uri="{FF2B5EF4-FFF2-40B4-BE49-F238E27FC236}">
                <a16:creationId xmlns:a16="http://schemas.microsoft.com/office/drawing/2014/main" id="{5D30FB52-C683-4162-828A-0F421ED58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71" y="5382419"/>
            <a:ext cx="7564206" cy="64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Pray for Choose LIFE Ministries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9A2690D2-B3C0-43AD-97C8-167A4B8FDF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4"/>
          <a:stretch/>
        </p:blipFill>
        <p:spPr>
          <a:xfrm>
            <a:off x="5515813" y="114827"/>
            <a:ext cx="3346807" cy="371001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Rectangle 6"/>
          <p:cNvSpPr txBox="1"/>
          <p:nvPr/>
        </p:nvSpPr>
        <p:spPr>
          <a:xfrm>
            <a:off x="1454227" y="1394154"/>
            <a:ext cx="7463540" cy="4594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54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Remember all human life is created in the image of God regardless of the color of the skin, language they speak or special needs they might have.</a:t>
            </a:r>
          </a:p>
        </p:txBody>
      </p:sp>
      <p:sp>
        <p:nvSpPr>
          <p:cNvPr id="945" name="Text Box 5"/>
          <p:cNvSpPr txBox="1"/>
          <p:nvPr/>
        </p:nvSpPr>
        <p:spPr>
          <a:xfrm>
            <a:off x="1454227" y="374224"/>
            <a:ext cx="5181600" cy="707886"/>
          </a:xfrm>
          <a:prstGeom prst="rect">
            <a:avLst/>
          </a:prstGeom>
          <a:ln w="12700">
            <a:miter lim="400000"/>
          </a:ln>
          <a:effectLst>
            <a:outerShdw dist="35921" dir="2700000" rotWithShape="0">
              <a:srgbClr val="000000"/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3600"/>
              </a:spcBef>
              <a:defRPr sz="6000" b="1">
                <a:solidFill>
                  <a:srgbClr val="00FF00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Genesis 1:27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Text Box 5"/>
          <p:cNvSpPr txBox="1"/>
          <p:nvPr/>
        </p:nvSpPr>
        <p:spPr>
          <a:xfrm>
            <a:off x="554056" y="176270"/>
            <a:ext cx="7543800" cy="942812"/>
          </a:xfrm>
          <a:prstGeom prst="rect">
            <a:avLst/>
          </a:prstGeom>
          <a:ln w="12700">
            <a:miter lim="400000"/>
          </a:ln>
          <a:effectLst>
            <a:outerShdw dist="35921" dir="2700000" rotWithShape="0">
              <a:srgbClr val="000000"/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3600"/>
              </a:spcBef>
              <a:defRPr sz="6000" b="1">
                <a:solidFill>
                  <a:srgbClr val="00FF00"/>
                </a:solidFill>
              </a:defRPr>
            </a:lvl1pPr>
          </a:lstStyle>
          <a:p>
            <a:r>
              <a:rPr dirty="0"/>
              <a:t>Deuteronomy 30:19</a:t>
            </a:r>
          </a:p>
        </p:txBody>
      </p:sp>
      <p:sp>
        <p:nvSpPr>
          <p:cNvPr id="692" name="Text Box 14"/>
          <p:cNvSpPr txBox="1"/>
          <p:nvPr/>
        </p:nvSpPr>
        <p:spPr>
          <a:xfrm>
            <a:off x="554056" y="1214610"/>
            <a:ext cx="8416887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8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I call heaven and earth to record this day against you, that I have set before you life and death, blessing and cursing:  therefore, </a:t>
            </a:r>
            <a:r>
              <a:rPr b="1" dirty="0">
                <a:solidFill>
                  <a:srgbClr val="FFFF00"/>
                </a:solidFill>
              </a:rPr>
              <a:t>choose life</a:t>
            </a:r>
            <a:r>
              <a:rPr dirty="0"/>
              <a:t>, that both thou and thy seed may live: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WordArt 23"/>
          <p:cNvSpPr txBox="1"/>
          <p:nvPr/>
        </p:nvSpPr>
        <p:spPr>
          <a:xfrm>
            <a:off x="1008042" y="601337"/>
            <a:ext cx="4401239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>
            <a:lvl1pPr algn="ctr" defTabSz="521208">
              <a:defRPr sz="3420">
                <a:solidFill>
                  <a:srgbClr val="00FF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ctr" defTabSz="52120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 Black"/>
              </a:rPr>
              <a:t>Psalm 139:13-16</a:t>
            </a:r>
          </a:p>
        </p:txBody>
      </p:sp>
      <p:sp>
        <p:nvSpPr>
          <p:cNvPr id="948" name="Text Box 5"/>
          <p:cNvSpPr txBox="1"/>
          <p:nvPr/>
        </p:nvSpPr>
        <p:spPr>
          <a:xfrm>
            <a:off x="1173296" y="1524000"/>
            <a:ext cx="6714781" cy="3717749"/>
          </a:xfrm>
          <a:prstGeom prst="rect">
            <a:avLst/>
          </a:prstGeom>
          <a:ln w="12700">
            <a:miter lim="400000"/>
          </a:ln>
          <a:effectLst>
            <a:outerShdw dist="35921" dir="2700000" rotWithShape="0">
              <a:srgbClr val="000000"/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lnSpc>
                <a:spcPct val="120000"/>
              </a:lnSpc>
              <a:defRPr sz="48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Remember we serve a very patient loving Heavenly Father that desires a relationship with each and every one of us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8F8F8F">
                  <a:lumOff val="44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15D55C-B5AA-4949-97C7-C84522502D31}"/>
              </a:ext>
            </a:extLst>
          </p:cNvPr>
          <p:cNvSpPr txBox="1"/>
          <p:nvPr/>
        </p:nvSpPr>
        <p:spPr>
          <a:xfrm>
            <a:off x="1217363" y="514991"/>
            <a:ext cx="4572000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Genesis 1:27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550520-6F8E-4787-951C-4139BE19339B}"/>
              </a:ext>
            </a:extLst>
          </p:cNvPr>
          <p:cNvSpPr txBox="1"/>
          <p:nvPr/>
        </p:nvSpPr>
        <p:spPr>
          <a:xfrm>
            <a:off x="1217363" y="1350086"/>
            <a:ext cx="7535538" cy="4594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54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Remember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we are to be </a:t>
            </a:r>
          </a:p>
          <a:p>
            <a:pPr marL="0" marR="0" lvl="0" indent="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8F8F8F">
                    <a:lumOff val="44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SALT and LIGHT.</a:t>
            </a:r>
          </a:p>
          <a:p>
            <a:pPr marL="0" marR="0" lvl="0" indent="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8F8F8F">
                    <a:lumOff val="44000"/>
                  </a:srgbClr>
                </a:solidFill>
                <a:latin typeface="Arial"/>
                <a:cs typeface="Arial"/>
              </a:rPr>
              <a:t>We may be the only </a:t>
            </a:r>
          </a:p>
          <a:p>
            <a:pPr marL="0" marR="0" lvl="0" indent="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8F8F8F">
                    <a:lumOff val="44000"/>
                  </a:srgbClr>
                </a:solidFill>
                <a:latin typeface="Arial"/>
                <a:cs typeface="Arial"/>
              </a:rPr>
              <a:t>SALT and LIGHT </a:t>
            </a:r>
          </a:p>
          <a:p>
            <a:pPr marL="0" marR="0" lvl="0" indent="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8F8F8F">
                    <a:lumOff val="44000"/>
                  </a:srgbClr>
                </a:solidFill>
                <a:latin typeface="Arial"/>
                <a:cs typeface="Arial"/>
              </a:rPr>
              <a:t>some people will ever encounter.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8F8F8F">
                  <a:lumOff val="44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0586935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502EE74-C3A9-4DE5-91D3-7F7A3E32066B}"/>
              </a:ext>
            </a:extLst>
          </p:cNvPr>
          <p:cNvSpPr txBox="1"/>
          <p:nvPr/>
        </p:nvSpPr>
        <p:spPr>
          <a:xfrm>
            <a:off x="823920" y="776045"/>
            <a:ext cx="4572000" cy="4247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>
                <a:solidFill>
                  <a:srgbClr val="00FF00"/>
                </a:solidFill>
              </a:defRPr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God’s Word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>
                <a:solidFill>
                  <a:srgbClr val="00FF00"/>
                </a:solidFill>
              </a:defRPr>
            </a:pPr>
            <a:endParaRPr lang="en-US" sz="54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>
                <a:solidFill>
                  <a:srgbClr val="00FF00"/>
                </a:solidFill>
              </a:defRPr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Prayer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>
                <a:solidFill>
                  <a:srgbClr val="00FF00"/>
                </a:solidFill>
              </a:defRPr>
            </a:pP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>
              <a:defRPr sz="5400" b="1">
                <a:solidFill>
                  <a:srgbClr val="00FF00"/>
                </a:solidFill>
              </a:defRPr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Activity</a:t>
            </a: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WordArt 14"/>
          <p:cNvSpPr txBox="1"/>
          <p:nvPr/>
        </p:nvSpPr>
        <p:spPr>
          <a:xfrm>
            <a:off x="1187985" y="1085162"/>
            <a:ext cx="5791200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649223">
              <a:defRPr sz="3834">
                <a:solidFill>
                  <a:schemeClr val="accent3">
                    <a:lumOff val="44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algn="l"/>
            <a:r>
              <a:rPr sz="4000" b="1" dirty="0">
                <a:solidFill>
                  <a:srgbClr val="00FF00"/>
                </a:solidFill>
                <a:latin typeface="+mj-lt"/>
              </a:rPr>
              <a:t>1 John 4:10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9BAA57-51F1-4C82-A656-BAC89707C396}"/>
              </a:ext>
            </a:extLst>
          </p:cNvPr>
          <p:cNvSpPr txBox="1"/>
          <p:nvPr/>
        </p:nvSpPr>
        <p:spPr>
          <a:xfrm>
            <a:off x="1110867" y="1875638"/>
            <a:ext cx="7416188" cy="3671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4000" b="1">
                <a:solidFill>
                  <a:schemeClr val="accent3">
                    <a:lumOff val="44000"/>
                  </a:schemeClr>
                </a:solidFill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Herein is love, not that we loved God, but that he loved us, and sent his Son to be the propitiation for our sins.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Rectangle 1"/>
          <p:cNvSpPr txBox="1"/>
          <p:nvPr/>
        </p:nvSpPr>
        <p:spPr>
          <a:xfrm>
            <a:off x="892367" y="1366846"/>
            <a:ext cx="8097398" cy="4975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150000"/>
              </a:lnSpc>
              <a:defRPr sz="36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Thus saith the LORD, thy redeemer, and he that formed thee from the womb, I am the LORD that </a:t>
            </a:r>
            <a:r>
              <a:rPr dirty="0" err="1"/>
              <a:t>maketh</a:t>
            </a:r>
            <a:r>
              <a:rPr dirty="0"/>
              <a:t> all things; that </a:t>
            </a:r>
            <a:r>
              <a:rPr dirty="0" err="1"/>
              <a:t>stretcheth</a:t>
            </a:r>
            <a:r>
              <a:rPr dirty="0"/>
              <a:t> forth the heavens alone; that </a:t>
            </a:r>
            <a:r>
              <a:rPr dirty="0" err="1"/>
              <a:t>spreadeth</a:t>
            </a:r>
            <a:r>
              <a:rPr dirty="0"/>
              <a:t> abroad the earth by myself; </a:t>
            </a:r>
          </a:p>
        </p:txBody>
      </p:sp>
      <p:sp>
        <p:nvSpPr>
          <p:cNvPr id="1012" name="Rectangle 5"/>
          <p:cNvSpPr txBox="1"/>
          <p:nvPr/>
        </p:nvSpPr>
        <p:spPr>
          <a:xfrm>
            <a:off x="486425" y="720524"/>
            <a:ext cx="4085575" cy="646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 spc="150">
                <a:solidFill>
                  <a:srgbClr val="00FF00"/>
                </a:solidFill>
                <a:effectLst>
                  <a:outerShdw blurRad="25400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dirty="0"/>
              <a:t>Isaiah 44:24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">
            <a:extLst>
              <a:ext uri="{FF2B5EF4-FFF2-40B4-BE49-F238E27FC236}">
                <a16:creationId xmlns:a16="http://schemas.microsoft.com/office/drawing/2014/main" id="{8E5E3BD9-6D2D-4DE1-B330-7A8DDF2DA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1958975"/>
            <a:ext cx="69437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5720" rIns="4572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/>
              </a:rPr>
              <a:t>“Baby’s Prayer”   by Kathy Triccoli</a:t>
            </a:r>
          </a:p>
        </p:txBody>
      </p:sp>
      <p:pic>
        <p:nvPicPr>
          <p:cNvPr id="102403" name="Picture 2">
            <a:extLst>
              <a:ext uri="{FF2B5EF4-FFF2-40B4-BE49-F238E27FC236}">
                <a16:creationId xmlns:a16="http://schemas.microsoft.com/office/drawing/2014/main" id="{ABBF26EF-1CD6-48BE-A55F-7D9889495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4841875"/>
            <a:ext cx="2798762" cy="186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_Baby's_Prayer_(Low_Without_Background_Vocals)">
            <a:hlinkClick r:id="" action="ppaction://media"/>
            <a:extLst>
              <a:ext uri="{FF2B5EF4-FFF2-40B4-BE49-F238E27FC236}">
                <a16:creationId xmlns:a16="http://schemas.microsoft.com/office/drawing/2014/main" id="{5829469D-8400-4F75-A5C8-219E12A1FD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2385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4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nature&#10;&#10;Description automatically generated">
            <a:extLst>
              <a:ext uri="{FF2B5EF4-FFF2-40B4-BE49-F238E27FC236}">
                <a16:creationId xmlns:a16="http://schemas.microsoft.com/office/drawing/2014/main" id="{4568EBE8-A45E-4198-9124-5E715DA3F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6119" y="711201"/>
            <a:ext cx="824992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53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Text Box 5"/>
          <p:cNvSpPr txBox="1"/>
          <p:nvPr/>
        </p:nvSpPr>
        <p:spPr>
          <a:xfrm>
            <a:off x="2286000" y="685800"/>
            <a:ext cx="4114800" cy="942812"/>
          </a:xfrm>
          <a:prstGeom prst="rect">
            <a:avLst/>
          </a:prstGeom>
          <a:ln w="12700">
            <a:miter lim="400000"/>
          </a:ln>
          <a:effectLst>
            <a:outerShdw dist="35921" dir="2700000" rotWithShape="0">
              <a:srgbClr val="000000"/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3600"/>
              </a:spcBef>
              <a:defRPr sz="6000" b="1">
                <a:solidFill>
                  <a:srgbClr val="00FF00"/>
                </a:solidFill>
              </a:defRPr>
            </a:lvl1pPr>
          </a:lstStyle>
          <a:p>
            <a:r>
              <a:t>1 John 1:9</a:t>
            </a:r>
          </a:p>
        </p:txBody>
      </p:sp>
      <p:sp>
        <p:nvSpPr>
          <p:cNvPr id="695" name="Rectangle 1"/>
          <p:cNvSpPr txBox="1"/>
          <p:nvPr/>
        </p:nvSpPr>
        <p:spPr>
          <a:xfrm>
            <a:off x="304800" y="1905000"/>
            <a:ext cx="8458200" cy="286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8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t>If we confess our sins, He is faithful and just to forgive us our sins, and to cleanse us from all unrighteousness.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" y="641663"/>
            <a:ext cx="3991324" cy="53797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4" t="31452" r="66196" b="21557"/>
          <a:stretch/>
        </p:blipFill>
        <p:spPr>
          <a:xfrm>
            <a:off x="5151120" y="641663"/>
            <a:ext cx="2849880" cy="537972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Rectangle 9"/>
          <p:cNvSpPr txBox="1"/>
          <p:nvPr/>
        </p:nvSpPr>
        <p:spPr>
          <a:xfrm>
            <a:off x="1002534" y="1828800"/>
            <a:ext cx="7760465" cy="3785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8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dirty="0"/>
              <a:t>So God created man in His own image; in the image of God created He him; male and female created He them.</a:t>
            </a:r>
          </a:p>
        </p:txBody>
      </p:sp>
      <p:sp>
        <p:nvSpPr>
          <p:cNvPr id="720" name="Text Box 5"/>
          <p:cNvSpPr txBox="1"/>
          <p:nvPr/>
        </p:nvSpPr>
        <p:spPr>
          <a:xfrm>
            <a:off x="838200" y="381000"/>
            <a:ext cx="6172200" cy="1107440"/>
          </a:xfrm>
          <a:prstGeom prst="rect">
            <a:avLst/>
          </a:prstGeom>
          <a:ln w="12700">
            <a:miter lim="400000"/>
          </a:ln>
          <a:effectLst>
            <a:outerShdw dist="35921" dir="2700000" rotWithShape="0">
              <a:srgbClr val="000000"/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3600"/>
              </a:spcBef>
              <a:defRPr sz="6000">
                <a:solidFill>
                  <a:srgbClr val="00FF00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✞ </a:t>
            </a:r>
            <a:r>
              <a:rPr b="1">
                <a:latin typeface="+mj-lt"/>
                <a:ea typeface="+mj-ea"/>
                <a:cs typeface="+mj-cs"/>
                <a:sym typeface="Arial"/>
              </a:rPr>
              <a:t>Genesis 1:27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Rectangle 2"/>
          <p:cNvSpPr txBox="1"/>
          <p:nvPr/>
        </p:nvSpPr>
        <p:spPr>
          <a:xfrm>
            <a:off x="231354" y="397443"/>
            <a:ext cx="6284570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6000" b="1">
                <a:solidFill>
                  <a:srgbClr val="11FF17"/>
                </a:solidFill>
              </a:defRPr>
            </a:lvl1pPr>
          </a:lstStyle>
          <a:p>
            <a:r>
              <a:rPr dirty="0"/>
              <a:t>1 Peter 1:18-19</a:t>
            </a:r>
          </a:p>
        </p:txBody>
      </p:sp>
      <p:sp>
        <p:nvSpPr>
          <p:cNvPr id="724" name="Rectangle 6"/>
          <p:cNvSpPr txBox="1"/>
          <p:nvPr/>
        </p:nvSpPr>
        <p:spPr>
          <a:xfrm>
            <a:off x="716096" y="1619480"/>
            <a:ext cx="7911947" cy="4524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6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For as much as ye know that ye were not redeemed with corruptible things, as silver and gold, from your vain conversation received by tradition from your fathers; </a:t>
            </a:r>
            <a:endParaRPr sz="3200" dirty="0"/>
          </a:p>
          <a:p>
            <a:pPr>
              <a:defRPr sz="3600">
                <a:solidFill>
                  <a:schemeClr val="accent3">
                    <a:lumOff val="44000"/>
                  </a:schemeClr>
                </a:solidFill>
              </a:defRPr>
            </a:pPr>
            <a:r>
              <a:rPr dirty="0"/>
              <a:t>But with the precious blood of Christ, as of a lamb without blemish and without spot: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61819914-D287-496C-8518-1AC2E058581B-L0-001.jpeg" descr="61819914-D287-496C-8518-1AC2E058581B-L0-001.jpeg"/>
          <p:cNvPicPr>
            <a:picLocks noChangeAspect="1"/>
          </p:cNvPicPr>
          <p:nvPr/>
        </p:nvPicPr>
        <p:blipFill>
          <a:blip r:embed="rId2"/>
          <a:srcRect l="3621" t="3078" r="15452" b="18360"/>
          <a:stretch>
            <a:fillRect/>
          </a:stretch>
        </p:blipFill>
        <p:spPr>
          <a:xfrm>
            <a:off x="727006" y="856578"/>
            <a:ext cx="2896955" cy="374971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Euthanasia"/>
          <p:cNvSpPr txBox="1"/>
          <p:nvPr/>
        </p:nvSpPr>
        <p:spPr>
          <a:xfrm>
            <a:off x="4541432" y="854827"/>
            <a:ext cx="2892695" cy="5740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9050" tIns="19050" rIns="19050" bIns="19050" anchor="ctr">
            <a:spAutoFit/>
          </a:bodyPr>
          <a:lstStyle>
            <a:lvl1pPr>
              <a:lnSpc>
                <a:spcPct val="80000"/>
              </a:lnSpc>
              <a:defRPr sz="11600" spc="-232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algn="ctr" defTabSz="914377"/>
            <a:r>
              <a:rPr sz="4350" spc="-87" dirty="0">
                <a:latin typeface="Georgia" panose="02040502050405020303" pitchFamily="18" charset="0"/>
              </a:rPr>
              <a:t>Euthanasia</a:t>
            </a:r>
          </a:p>
        </p:txBody>
      </p:sp>
      <p:sp>
        <p:nvSpPr>
          <p:cNvPr id="153" name="9 States"/>
          <p:cNvSpPr txBox="1"/>
          <p:nvPr/>
        </p:nvSpPr>
        <p:spPr>
          <a:xfrm>
            <a:off x="5217395" y="1564216"/>
            <a:ext cx="1540768" cy="4693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defTabSz="825500">
              <a:defRPr sz="5500" b="1">
                <a:solidFill>
                  <a:srgbClr val="000000"/>
                </a:solidFill>
              </a:defRPr>
            </a:lvl1pPr>
          </a:lstStyle>
          <a:p>
            <a:pPr defTabSz="309563"/>
            <a:r>
              <a:rPr sz="28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9 States</a:t>
            </a:r>
          </a:p>
        </p:txBody>
      </p:sp>
      <p:sp>
        <p:nvSpPr>
          <p:cNvPr id="154" name="The culture of death encourages people who cannot “contribute” to society to be euthanized.…"/>
          <p:cNvSpPr txBox="1"/>
          <p:nvPr/>
        </p:nvSpPr>
        <p:spPr>
          <a:xfrm>
            <a:off x="727006" y="4741674"/>
            <a:ext cx="8096954" cy="1331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914377">
              <a:defRPr sz="4500">
                <a:latin typeface="Arial"/>
                <a:ea typeface="Arial"/>
                <a:cs typeface="Arial"/>
                <a:sym typeface="Arial"/>
              </a:defRPr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There are laws being passed today where a baby, just after birth, can be euthanized because of any disability.  </a:t>
            </a:r>
          </a:p>
        </p:txBody>
      </p:sp>
      <p:sp>
        <p:nvSpPr>
          <p:cNvPr id="155" name="LEGAL ASSISTED SUICIDE"/>
          <p:cNvSpPr txBox="1"/>
          <p:nvPr/>
        </p:nvSpPr>
        <p:spPr>
          <a:xfrm>
            <a:off x="727006" y="208584"/>
            <a:ext cx="8096954" cy="481670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4800"/>
            </a:lvl1pPr>
          </a:lstStyle>
          <a:p>
            <a:pPr algn="ctr" defTabSz="914377">
              <a:spcBef>
                <a:spcPts val="1688"/>
              </a:spcBef>
            </a:pPr>
            <a:r>
              <a:rPr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LEGAL ASSISTED SUICIDE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24193" y="2362172"/>
            <a:ext cx="4999767" cy="2072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The culture of death 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Encourages people who 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Cannot </a:t>
            </a:r>
            <a:r>
              <a:rPr lang="en-US" sz="3200" i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‘contribute to 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i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Society” </a:t>
            </a:r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 to be Euthanized.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3188085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1032</Words>
  <Application>Microsoft Office PowerPoint</Application>
  <PresentationFormat>On-screen Show (4:3)</PresentationFormat>
  <Paragraphs>147</Paragraphs>
  <Slides>46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46</vt:i4>
      </vt:variant>
    </vt:vector>
  </HeadingPairs>
  <TitlesOfParts>
    <vt:vector size="61" baseType="lpstr">
      <vt:lpstr>Arial</vt:lpstr>
      <vt:lpstr>Arial Black</vt:lpstr>
      <vt:lpstr>Arial Unicode MS</vt:lpstr>
      <vt:lpstr>Calibri</vt:lpstr>
      <vt:lpstr>Calibri Light</vt:lpstr>
      <vt:lpstr>Georgia</vt:lpstr>
      <vt:lpstr>Helvetica Neue</vt:lpstr>
      <vt:lpstr>Helvetica Neue Medium</vt:lpstr>
      <vt:lpstr>Times New Roman</vt:lpstr>
      <vt:lpstr>Wingdings</vt:lpstr>
      <vt:lpstr>Default Design</vt:lpstr>
      <vt:lpstr>Office Theme</vt:lpstr>
      <vt:lpstr>20_BasicBlack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Nick Vujcic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Joli Cullen</dc:creator>
  <cp:lastModifiedBy>Joli Cullen</cp:lastModifiedBy>
  <cp:revision>30</cp:revision>
  <dcterms:modified xsi:type="dcterms:W3CDTF">2021-04-29T14:19:51Z</dcterms:modified>
</cp:coreProperties>
</file>